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623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atalie Zryd" userId="cbaf4015-472e-4dd5-9b67-4405082b43f9" providerId="ADAL" clId="{42340275-81F5-4E34-A76B-A7F7B08365CE}"/>
    <pc:docChg chg="modSld">
      <pc:chgData name="Natalie Zryd" userId="cbaf4015-472e-4dd5-9b67-4405082b43f9" providerId="ADAL" clId="{42340275-81F5-4E34-A76B-A7F7B08365CE}" dt="2020-06-05T14:37:14.727" v="0" actId="255"/>
      <pc:docMkLst>
        <pc:docMk/>
      </pc:docMkLst>
      <pc:sldChg chg="modSp mod">
        <pc:chgData name="Natalie Zryd" userId="cbaf4015-472e-4dd5-9b67-4405082b43f9" providerId="ADAL" clId="{42340275-81F5-4E34-A76B-A7F7B08365CE}" dt="2020-06-05T14:37:14.727" v="0" actId="255"/>
        <pc:sldMkLst>
          <pc:docMk/>
          <pc:sldMk cId="2610287256" sldId="623"/>
        </pc:sldMkLst>
        <pc:spChg chg="mod">
          <ac:chgData name="Natalie Zryd" userId="cbaf4015-472e-4dd5-9b67-4405082b43f9" providerId="ADAL" clId="{42340275-81F5-4E34-A76B-A7F7B08365CE}" dt="2020-06-05T14:37:14.727" v="0" actId="255"/>
          <ac:spMkLst>
            <pc:docMk/>
            <pc:sldMk cId="2610287256" sldId="623"/>
            <ac:spMk id="10" creationId="{EABE3B9D-02CE-4819-A6A4-05412F2B734C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name_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picture containing drawing&#10;&#10;Description automatically generated">
            <a:extLst>
              <a:ext uri="{FF2B5EF4-FFF2-40B4-BE49-F238E27FC236}">
                <a16:creationId xmlns:a16="http://schemas.microsoft.com/office/drawing/2014/main" id="{6C16F0E3-546B-F149-9410-C7FA56916AD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31136" r="3157" b="29081"/>
          <a:stretch/>
        </p:blipFill>
        <p:spPr>
          <a:xfrm>
            <a:off x="9826093" y="489133"/>
            <a:ext cx="1941472" cy="585839"/>
          </a:xfrm>
          <a:prstGeom prst="rect">
            <a:avLst/>
          </a:prstGeom>
        </p:spPr>
      </p:pic>
      <p:sp>
        <p:nvSpPr>
          <p:cNvPr id="8" name="Picture Placeholder 22">
            <a:extLst>
              <a:ext uri="{FF2B5EF4-FFF2-40B4-BE49-F238E27FC236}">
                <a16:creationId xmlns:a16="http://schemas.microsoft.com/office/drawing/2014/main" id="{D5E6BB9C-B32A-5448-B923-861F4555CC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4591443" y="-90891"/>
            <a:ext cx="7039776" cy="7039781"/>
          </a:xfrm>
          <a:prstGeom prst="ellipse">
            <a:avLst/>
          </a:prstGeom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D0FCF56C-CD5E-6945-8F3B-6ECCC78666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404663" y="-90891"/>
            <a:ext cx="7039776" cy="7039781"/>
          </a:xfrm>
          <a:prstGeom prst="ellipse">
            <a:avLst/>
          </a:prstGeom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62D67D7-1C3E-884C-80F5-69E8907FC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732583" y="3822153"/>
            <a:ext cx="4054755" cy="1274323"/>
          </a:xfrm>
          <a:prstGeom prst="rect">
            <a:avLst/>
          </a:prstGeom>
        </p:spPr>
        <p:txBody>
          <a:bodyPr wrap="square" anchor="b">
            <a:spAutoFit/>
          </a:bodyPr>
          <a:lstStyle>
            <a:lvl1pPr algn="l">
              <a:defRPr sz="4267" b="1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0FADCF-77F3-BC49-93BC-2F2D3D3B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32582" y="5456882"/>
            <a:ext cx="4054756" cy="861775"/>
          </a:xfrm>
          <a:prstGeom prst="rect">
            <a:avLst/>
          </a:prstGeom>
        </p:spPr>
        <p:txBody>
          <a:bodyPr wrap="square">
            <a:spAutoFit/>
          </a:bodyPr>
          <a:lstStyle>
            <a:lvl1pPr marL="0" indent="0" algn="l">
              <a:buNone/>
              <a:defRPr sz="2667">
                <a:solidFill>
                  <a:srgbClr val="999999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293023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90BCA71A-FBC0-334C-A375-45EE949D694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-153773" y="1"/>
            <a:ext cx="12487591" cy="6299199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>
            <a:normAutofit/>
          </a:bodyPr>
          <a:lstStyle>
            <a:lvl1pPr algn="ctr">
              <a:defRPr sz="6400" b="1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3200">
                <a:solidFill>
                  <a:schemeClr val="tx1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17EB1F4B-6074-1140-B199-5904578BA540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2CB2ACCC-6679-454E-B0B7-CA70F7389FB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77A73245-44D5-D34F-B053-EBD9561EED5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13452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22C5DA2A-A601-9D41-AAE1-F6E48461B063}"/>
              </a:ext>
            </a:extLst>
          </p:cNvPr>
          <p:cNvSpPr/>
          <p:nvPr userDrawn="1"/>
        </p:nvSpPr>
        <p:spPr>
          <a:xfrm>
            <a:off x="546050" y="3659765"/>
            <a:ext cx="369329" cy="369329"/>
          </a:xfrm>
          <a:prstGeom prst="ellipse">
            <a:avLst/>
          </a:prstGeom>
          <a:solidFill>
            <a:srgbClr val="1B1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E4408F2-9EC8-0C4A-92E5-27A1DE9D7A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2754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443A31D-EFC3-2C45-8F14-4D16F0D238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7906" y="3713840"/>
            <a:ext cx="4798447" cy="22913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31" name="Oval 30">
            <a:extLst>
              <a:ext uri="{FF2B5EF4-FFF2-40B4-BE49-F238E27FC236}">
                <a16:creationId xmlns:a16="http://schemas.microsoft.com/office/drawing/2014/main" id="{0C341DEE-2A44-C44B-A77E-D64E5ED13030}"/>
              </a:ext>
            </a:extLst>
          </p:cNvPr>
          <p:cNvSpPr/>
          <p:nvPr userDrawn="1"/>
        </p:nvSpPr>
        <p:spPr>
          <a:xfrm>
            <a:off x="6350502" y="3659765"/>
            <a:ext cx="369329" cy="369329"/>
          </a:xfrm>
          <a:prstGeom prst="ellipse">
            <a:avLst/>
          </a:prstGeom>
          <a:solidFill>
            <a:srgbClr val="1B1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E5E420-77C2-354B-BA1E-F407FC04682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873986" y="3713839"/>
            <a:ext cx="4798447" cy="24440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Calibri" panose="020F050202020403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B3F73B-85AE-E440-947A-6F13F3D499BC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18AFC37-E6C0-C742-85C3-EFE0B2C8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39" y="3598110"/>
            <a:ext cx="684183" cy="4962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90A362D3-E5BE-5342-AE16-62C9D128DFEF}"/>
              </a:ext>
            </a:extLst>
          </p:cNvPr>
          <p:cNvSpPr txBox="1">
            <a:spLocks/>
          </p:cNvSpPr>
          <p:nvPr userDrawn="1"/>
        </p:nvSpPr>
        <p:spPr>
          <a:xfrm>
            <a:off x="6210937" y="3598110"/>
            <a:ext cx="684183" cy="4962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/>
              <a:t>Click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FD23DF-3581-1B40-8FE1-A30079181EF5}"/>
              </a:ext>
            </a:extLst>
          </p:cNvPr>
          <p:cNvSpPr/>
          <p:nvPr userDrawn="1"/>
        </p:nvSpPr>
        <p:spPr>
          <a:xfrm>
            <a:off x="0" y="2754923"/>
            <a:ext cx="12192000" cy="58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1B1A5B"/>
              </a:solidFill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C05948-20EB-3349-88B5-0C944A9D7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516" y="2808479"/>
            <a:ext cx="6908800" cy="40216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Slide Number Placeholder 5">
            <a:extLst>
              <a:ext uri="{FF2B5EF4-FFF2-40B4-BE49-F238E27FC236}">
                <a16:creationId xmlns:a16="http://schemas.microsoft.com/office/drawing/2014/main" id="{BD1F85F7-8A8D-404F-855F-0B1D85E721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4" name="Picture 13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065A7135-D61C-B847-8706-6E23280299B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45690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E4408F2-9EC8-0C4A-92E5-27A1DE9D7A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2754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443A31D-EFC3-2C45-8F14-4D16F0D238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7906" y="3713840"/>
            <a:ext cx="4798447" cy="22913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33" name="Content Placeholder 2">
            <a:extLst>
              <a:ext uri="{FF2B5EF4-FFF2-40B4-BE49-F238E27FC236}">
                <a16:creationId xmlns:a16="http://schemas.microsoft.com/office/drawing/2014/main" id="{64E5E420-77C2-354B-BA1E-F407FC04682C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6555354" y="3713839"/>
            <a:ext cx="4798447" cy="2444007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Calibri" panose="020F0502020204030204" pitchFamily="34" charset="0"/>
                <a:ea typeface="+mn-ea"/>
                <a:cs typeface="Calibri" panose="020F050202020403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B3F73B-85AE-E440-947A-6F13F3D499BC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E0CD458-EBD0-5D48-9DE6-7D9E8CA3D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FD23DF-3581-1B40-8FE1-A30079181EF5}"/>
              </a:ext>
            </a:extLst>
          </p:cNvPr>
          <p:cNvSpPr/>
          <p:nvPr userDrawn="1"/>
        </p:nvSpPr>
        <p:spPr>
          <a:xfrm>
            <a:off x="0" y="2754923"/>
            <a:ext cx="12192000" cy="58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1B1A5B"/>
              </a:solidFill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C05948-20EB-3349-88B5-0C944A9D7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516" y="2808479"/>
            <a:ext cx="6908800" cy="40216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2" name="Picture 11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FD919EE6-997B-B948-8FF6-0084E1312D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1228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E4408F2-9EC8-0C4A-92E5-27A1DE9D7A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1"/>
            <a:ext cx="12192000" cy="27549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B3F73B-85AE-E440-947A-6F13F3D499BC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E0CD458-EBD0-5D48-9DE6-7D9E8CA3D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FCFD23DF-3581-1B40-8FE1-A30079181EF5}"/>
              </a:ext>
            </a:extLst>
          </p:cNvPr>
          <p:cNvSpPr/>
          <p:nvPr userDrawn="1"/>
        </p:nvSpPr>
        <p:spPr>
          <a:xfrm>
            <a:off x="0" y="2754923"/>
            <a:ext cx="12192000" cy="58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1B1A5B"/>
              </a:solidFill>
            </a:endParaRPr>
          </a:p>
        </p:txBody>
      </p:sp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ECC05948-20EB-3349-88B5-0C944A9D771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516" y="2808479"/>
            <a:ext cx="6908800" cy="40216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416C2127-1EB0-3E47-9767-F6F061FC0F74}"/>
              </a:ext>
            </a:extLst>
          </p:cNvPr>
          <p:cNvSpPr/>
          <p:nvPr userDrawn="1"/>
        </p:nvSpPr>
        <p:spPr>
          <a:xfrm>
            <a:off x="805071" y="3620159"/>
            <a:ext cx="4572000" cy="1744912"/>
          </a:xfrm>
          <a:prstGeom prst="rect">
            <a:avLst/>
          </a:prstGeom>
          <a:solidFill>
            <a:srgbClr val="FE3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07D481B-34C0-374F-8752-17EF90FDA60B}"/>
              </a:ext>
            </a:extLst>
          </p:cNvPr>
          <p:cNvSpPr/>
          <p:nvPr userDrawn="1"/>
        </p:nvSpPr>
        <p:spPr>
          <a:xfrm>
            <a:off x="1053775" y="3993959"/>
            <a:ext cx="934279" cy="93427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A1D72AE9-11A2-DB4C-9522-1317CD13CBA8}"/>
              </a:ext>
            </a:extLst>
          </p:cNvPr>
          <p:cNvSpPr/>
          <p:nvPr userDrawn="1"/>
        </p:nvSpPr>
        <p:spPr>
          <a:xfrm>
            <a:off x="6828183" y="3620159"/>
            <a:ext cx="4572000" cy="1744912"/>
          </a:xfrm>
          <a:prstGeom prst="rect">
            <a:avLst/>
          </a:prstGeom>
          <a:solidFill>
            <a:srgbClr val="FE3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EA580C49-67BC-1C48-B48A-6D42931CC903}"/>
              </a:ext>
            </a:extLst>
          </p:cNvPr>
          <p:cNvSpPr/>
          <p:nvPr userDrawn="1"/>
        </p:nvSpPr>
        <p:spPr>
          <a:xfrm>
            <a:off x="7041478" y="3993959"/>
            <a:ext cx="934279" cy="934279"/>
          </a:xfrm>
          <a:prstGeom prst="ellipse">
            <a:avLst/>
          </a:prstGeom>
          <a:noFill/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/>
          </a:p>
        </p:txBody>
      </p:sp>
      <p:sp>
        <p:nvSpPr>
          <p:cNvPr id="23" name="Content Placeholder 2">
            <a:extLst>
              <a:ext uri="{FF2B5EF4-FFF2-40B4-BE49-F238E27FC236}">
                <a16:creationId xmlns:a16="http://schemas.microsoft.com/office/drawing/2014/main" id="{481F9203-F362-2E4E-8A1A-8AFCC58158CD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2114071" y="3904969"/>
            <a:ext cx="3050013" cy="12591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867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2"/>
            <a:r>
              <a:rPr lang="en-US"/>
              <a:t>Third level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C0490107-F0B7-2E49-AD98-BF12AF0DEB64}"/>
              </a:ext>
            </a:extLst>
          </p:cNvPr>
          <p:cNvSpPr>
            <a:spLocks noGrp="1"/>
          </p:cNvSpPr>
          <p:nvPr>
            <p:ph idx="14" hasCustomPrompt="1"/>
          </p:nvPr>
        </p:nvSpPr>
        <p:spPr>
          <a:xfrm>
            <a:off x="8189051" y="3904969"/>
            <a:ext cx="2949175" cy="125911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867" kern="1200" dirty="0">
                <a:solidFill>
                  <a:schemeClr val="bg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2"/>
            <a:r>
              <a:rPr lang="en-US"/>
              <a:t>Third level</a:t>
            </a:r>
          </a:p>
        </p:txBody>
      </p:sp>
      <p:pic>
        <p:nvPicPr>
          <p:cNvPr id="14" name="Picture 13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293657F7-B1DF-C646-B84C-93C44DF1DE4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049602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Oval 11">
            <a:extLst>
              <a:ext uri="{FF2B5EF4-FFF2-40B4-BE49-F238E27FC236}">
                <a16:creationId xmlns:a16="http://schemas.microsoft.com/office/drawing/2014/main" id="{22C5DA2A-A601-9D41-AAE1-F6E48461B063}"/>
              </a:ext>
            </a:extLst>
          </p:cNvPr>
          <p:cNvSpPr/>
          <p:nvPr userDrawn="1"/>
        </p:nvSpPr>
        <p:spPr>
          <a:xfrm>
            <a:off x="546050" y="3659765"/>
            <a:ext cx="369329" cy="369329"/>
          </a:xfrm>
          <a:prstGeom prst="ellipse">
            <a:avLst/>
          </a:prstGeom>
          <a:solidFill>
            <a:srgbClr val="1B1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29" name="Picture Placeholder 28">
            <a:extLst>
              <a:ext uri="{FF2B5EF4-FFF2-40B4-BE49-F238E27FC236}">
                <a16:creationId xmlns:a16="http://schemas.microsoft.com/office/drawing/2014/main" id="{8E4408F2-9EC8-0C4A-92E5-27A1DE9D7A5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7006"/>
            <a:ext cx="12192000" cy="280086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0443A31D-EFC3-2C45-8F14-4D16F0D238F4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1067907" y="3713840"/>
            <a:ext cx="2968067" cy="22913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8DB3F73B-85AE-E440-947A-6F13F3D499BC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E0CD458-EBD0-5D48-9DE6-7D9E8CA3DE0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418AFC37-E6C0-C742-85C3-EFE0B2C8B5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23239" y="3598110"/>
            <a:ext cx="684183" cy="4962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16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24E504C-AE94-FC48-8351-624F25A6D5A4}"/>
              </a:ext>
            </a:extLst>
          </p:cNvPr>
          <p:cNvSpPr/>
          <p:nvPr userDrawn="1"/>
        </p:nvSpPr>
        <p:spPr>
          <a:xfrm>
            <a:off x="0" y="2754923"/>
            <a:ext cx="12192000" cy="58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1B1A5B"/>
              </a:solidFill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75FD8E87-0D18-3345-8EC0-BA9B2E6F7BBA}"/>
              </a:ext>
            </a:extLst>
          </p:cNvPr>
          <p:cNvSpPr/>
          <p:nvPr userDrawn="1"/>
        </p:nvSpPr>
        <p:spPr>
          <a:xfrm>
            <a:off x="4307462" y="3659765"/>
            <a:ext cx="369329" cy="369329"/>
          </a:xfrm>
          <a:prstGeom prst="ellipse">
            <a:avLst/>
          </a:prstGeom>
          <a:solidFill>
            <a:srgbClr val="1B1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33C92E6D-E97E-9042-B374-EC3E12E28089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829319" y="3713840"/>
            <a:ext cx="2968067" cy="22913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C7C6B8A2-C91D-BF4C-B9C6-E108E1A54522}"/>
              </a:ext>
            </a:extLst>
          </p:cNvPr>
          <p:cNvSpPr txBox="1">
            <a:spLocks/>
          </p:cNvSpPr>
          <p:nvPr userDrawn="1"/>
        </p:nvSpPr>
        <p:spPr>
          <a:xfrm>
            <a:off x="4184651" y="3598110"/>
            <a:ext cx="684183" cy="4962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/>
              <a:t>Click</a:t>
            </a:r>
          </a:p>
        </p:txBody>
      </p:sp>
      <p:sp>
        <p:nvSpPr>
          <p:cNvPr id="21" name="Oval 20">
            <a:extLst>
              <a:ext uri="{FF2B5EF4-FFF2-40B4-BE49-F238E27FC236}">
                <a16:creationId xmlns:a16="http://schemas.microsoft.com/office/drawing/2014/main" id="{364283E8-34C3-ED4C-9B37-FB7E9F8D3BD0}"/>
              </a:ext>
            </a:extLst>
          </p:cNvPr>
          <p:cNvSpPr/>
          <p:nvPr userDrawn="1"/>
        </p:nvSpPr>
        <p:spPr>
          <a:xfrm>
            <a:off x="8032964" y="3659765"/>
            <a:ext cx="369329" cy="369329"/>
          </a:xfrm>
          <a:prstGeom prst="ellipse">
            <a:avLst/>
          </a:prstGeom>
          <a:solidFill>
            <a:srgbClr val="1B1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377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2400" b="1">
              <a:solidFill>
                <a:schemeClr val="bg1"/>
              </a:solidFill>
              <a:latin typeface="+mn-lt"/>
              <a:ea typeface="Arial" charset="0"/>
              <a:cs typeface="Arial" charset="0"/>
            </a:endParaRP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8F9058FE-DCCE-304A-ACB7-F74DE39B3172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554820" y="3713840"/>
            <a:ext cx="2968067" cy="2291368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Arial" charset="0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 – full text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EEECA942-65F4-C144-B8C2-210160C2AF40}"/>
              </a:ext>
            </a:extLst>
          </p:cNvPr>
          <p:cNvSpPr txBox="1">
            <a:spLocks/>
          </p:cNvSpPr>
          <p:nvPr userDrawn="1"/>
        </p:nvSpPr>
        <p:spPr>
          <a:xfrm>
            <a:off x="7910153" y="3598110"/>
            <a:ext cx="684183" cy="496279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2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sz="1600"/>
              <a:t>Click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9C218B2-8EE7-124A-8362-35041F3DC7FB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174516" y="2808479"/>
            <a:ext cx="6908800" cy="402167"/>
          </a:xfrm>
        </p:spPr>
        <p:txBody>
          <a:bodyPr>
            <a:noAutofit/>
          </a:bodyPr>
          <a:lstStyle>
            <a:lvl1pPr marL="0" indent="0">
              <a:buFontTx/>
              <a:buNone/>
              <a:defRPr sz="32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24" name="Picture 23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A488FD8E-1DD6-034A-AD3E-730CF1A2A33F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15168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D60E857-5130-2348-9716-2F680E22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6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2926D3-9EDE-3349-B933-2F3A95170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091"/>
            <a:ext cx="5028096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B46971A-9650-964E-9D42-15A369335A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25704" y="2244091"/>
            <a:ext cx="5028096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A0F22E-6BAF-1F44-8513-5A1D206F9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225803"/>
            <a:ext cx="10515600" cy="65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133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A9EF68-7377-CE49-9880-0E1C7B7CEF1B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07E899FA-DC9F-B34F-8DAD-DCB67B43E89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Text Placeholder 2">
            <a:extLst>
              <a:ext uri="{FF2B5EF4-FFF2-40B4-BE49-F238E27FC236}">
                <a16:creationId xmlns:a16="http://schemas.microsoft.com/office/drawing/2014/main" id="{31AE39CE-9DE4-A44B-A166-680504B55CDD}"/>
              </a:ext>
            </a:extLst>
          </p:cNvPr>
          <p:cNvSpPr>
            <a:spLocks noGrp="1"/>
          </p:cNvSpPr>
          <p:nvPr>
            <p:ph idx="12"/>
          </p:nvPr>
        </p:nvSpPr>
        <p:spPr>
          <a:xfrm>
            <a:off x="838201" y="6003697"/>
            <a:ext cx="10583041" cy="215889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1067">
                <a:solidFill>
                  <a:schemeClr val="tx1">
                    <a:lumMod val="90000"/>
                    <a:lumOff val="10000"/>
                  </a:schemeClr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6" name="Picture 1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C7E7E798-8EE0-D441-9E64-01164E5AE14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15249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itle 1">
            <a:extLst>
              <a:ext uri="{FF2B5EF4-FFF2-40B4-BE49-F238E27FC236}">
                <a16:creationId xmlns:a16="http://schemas.microsoft.com/office/drawing/2014/main" id="{FD60E857-5130-2348-9716-2F680E22C0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6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>
            <a:extLst>
              <a:ext uri="{FF2B5EF4-FFF2-40B4-BE49-F238E27FC236}">
                <a16:creationId xmlns:a16="http://schemas.microsoft.com/office/drawing/2014/main" id="{C52926D3-9EDE-3349-B933-2F3A95170C2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244091"/>
            <a:ext cx="5028096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EB46971A-9650-964E-9D42-15A369335A2D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25704" y="2244091"/>
            <a:ext cx="5028096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Text Placeholder 2">
            <a:extLst>
              <a:ext uri="{FF2B5EF4-FFF2-40B4-BE49-F238E27FC236}">
                <a16:creationId xmlns:a16="http://schemas.microsoft.com/office/drawing/2014/main" id="{B2A0F22E-6BAF-1F44-8513-5A1D206F9D6A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225803"/>
            <a:ext cx="10515600" cy="65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133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A9A9EF68-7377-CE49-9880-0E1C7B7CEF1B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A62C0483-0715-BC4C-8873-2A3F1D3B2E8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B6BD4CCF-A8B9-BB4E-8C6A-2CD51AB08C4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2681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D18656EB-B0F6-9740-AA8F-7B14AD7A8EF2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225803"/>
            <a:ext cx="10515600" cy="65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133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5" name="Title 1">
            <a:extLst>
              <a:ext uri="{FF2B5EF4-FFF2-40B4-BE49-F238E27FC236}">
                <a16:creationId xmlns:a16="http://schemas.microsoft.com/office/drawing/2014/main" id="{0729111B-B132-3143-9F0F-7524F9BB4D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6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C2EBAA9F-7A4C-4448-872A-6BFD77AAD21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4807" y="2456763"/>
            <a:ext cx="1985271" cy="1985272"/>
          </a:xfrm>
          <a:prstGeom prst="ellipse">
            <a:avLst/>
          </a:prstGeom>
          <a:ln w="25400">
            <a:solidFill>
              <a:srgbClr val="1B1A5B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6" name="Picture Placeholder 22">
            <a:extLst>
              <a:ext uri="{FF2B5EF4-FFF2-40B4-BE49-F238E27FC236}">
                <a16:creationId xmlns:a16="http://schemas.microsoft.com/office/drawing/2014/main" id="{D0D5A797-77BE-DA42-A6B3-B758D3D6F711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97422" y="2456763"/>
            <a:ext cx="1985271" cy="1985272"/>
          </a:xfrm>
          <a:prstGeom prst="ellipse">
            <a:avLst/>
          </a:prstGeom>
          <a:ln w="25400">
            <a:solidFill>
              <a:srgbClr val="1B1A5B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7" name="Picture Placeholder 22">
            <a:extLst>
              <a:ext uri="{FF2B5EF4-FFF2-40B4-BE49-F238E27FC236}">
                <a16:creationId xmlns:a16="http://schemas.microsoft.com/office/drawing/2014/main" id="{7AF6F60A-647E-C649-8435-7C223345A37F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0037" y="2456763"/>
            <a:ext cx="1985271" cy="1985272"/>
          </a:xfrm>
          <a:prstGeom prst="ellipse">
            <a:avLst/>
          </a:prstGeom>
          <a:ln w="25400">
            <a:solidFill>
              <a:srgbClr val="1B1A5B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8" name="Picture Placeholder 22">
            <a:extLst>
              <a:ext uri="{FF2B5EF4-FFF2-40B4-BE49-F238E27FC236}">
                <a16:creationId xmlns:a16="http://schemas.microsoft.com/office/drawing/2014/main" id="{CDFEC91C-B9C5-004E-82BA-F4AF8F5E977A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2651" y="2456763"/>
            <a:ext cx="1985271" cy="1985272"/>
          </a:xfrm>
          <a:prstGeom prst="ellipse">
            <a:avLst/>
          </a:prstGeom>
          <a:ln w="25400">
            <a:solidFill>
              <a:srgbClr val="1B1A5B"/>
            </a:solidFill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4C594D7A-31B6-744E-810F-F9E5426C8D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611" y="4726980"/>
            <a:ext cx="2131661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85C2274-5683-8C46-8F05-396E57BE1BD1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683887" y="4726980"/>
            <a:ext cx="2212339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4" name="Content Placeholder 2">
            <a:extLst>
              <a:ext uri="{FF2B5EF4-FFF2-40B4-BE49-F238E27FC236}">
                <a16:creationId xmlns:a16="http://schemas.microsoft.com/office/drawing/2014/main" id="{5F135A64-7089-B242-A639-D11302CFC380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356501" y="4726980"/>
            <a:ext cx="2212339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172C5777-9833-2744-A062-C0E9AD55FF76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9029116" y="4726980"/>
            <a:ext cx="2212339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FE7327D-7BE4-7D49-9483-E2259AB57BB9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4" name="Slide Number Placeholder 5">
            <a:extLst>
              <a:ext uri="{FF2B5EF4-FFF2-40B4-BE49-F238E27FC236}">
                <a16:creationId xmlns:a16="http://schemas.microsoft.com/office/drawing/2014/main" id="{A94EA467-09C6-214F-B1DA-3444C671CA7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7" name="Picture 16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080F0C14-F6F6-5749-93A6-68F9A0CA07F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99298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3">
            <a:extLst>
              <a:ext uri="{FF2B5EF4-FFF2-40B4-BE49-F238E27FC236}">
                <a16:creationId xmlns:a16="http://schemas.microsoft.com/office/drawing/2014/main" id="{4B54E68E-8D3E-CF4A-9CB0-CDE07A6A4C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-11709"/>
            <a:ext cx="12192000" cy="2856508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F59D540A-3F96-FC4F-B160-21C911DADA90}"/>
              </a:ext>
            </a:extLst>
          </p:cNvPr>
          <p:cNvSpPr txBox="1">
            <a:spLocks/>
          </p:cNvSpPr>
          <p:nvPr userDrawn="1"/>
        </p:nvSpPr>
        <p:spPr>
          <a:xfrm>
            <a:off x="1447755" y="1664251"/>
            <a:ext cx="4517204" cy="53844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 defTabSz="914377">
              <a:spcBef>
                <a:spcPts val="1000"/>
              </a:spcBef>
              <a:defRPr/>
            </a:pPr>
            <a:endParaRPr lang="en-US" sz="2400" b="1">
              <a:solidFill>
                <a:prstClr val="black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F0369D1-36F2-1D47-B78B-D7BA588D9B64}"/>
              </a:ext>
            </a:extLst>
          </p:cNvPr>
          <p:cNvSpPr/>
          <p:nvPr userDrawn="1"/>
        </p:nvSpPr>
        <p:spPr>
          <a:xfrm>
            <a:off x="0" y="2754923"/>
            <a:ext cx="12192000" cy="5861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1B1A5B"/>
              </a:solidFill>
            </a:endParaRP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0B5EECB9-FFD0-C04E-B360-E98BBE4D47B3}"/>
              </a:ext>
            </a:extLst>
          </p:cNvPr>
          <p:cNvSpPr/>
          <p:nvPr userDrawn="1"/>
        </p:nvSpPr>
        <p:spPr>
          <a:xfrm>
            <a:off x="1551931" y="3235142"/>
            <a:ext cx="1563043" cy="1563043"/>
          </a:xfrm>
          <a:prstGeom prst="ellipse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67" b="1">
              <a:solidFill>
                <a:prstClr val="white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155FF0-8C30-F242-99A2-422B79EE58F6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4133305D-8D84-4349-B31F-9CFBD6C1486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24469" y="2800862"/>
            <a:ext cx="11551295" cy="496279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 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080916C9-E962-154B-9A70-9A80EF51862E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762344" y="4969330"/>
            <a:ext cx="3115963" cy="1190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ctr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rgbClr val="1B1A5B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2"/>
            <a:r>
              <a:rPr lang="en-US"/>
              <a:t>Third level</a:t>
            </a: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CF287450-10DB-364B-B38F-B18D95EAA250}"/>
              </a:ext>
            </a:extLst>
          </p:cNvPr>
          <p:cNvSpPr>
            <a:spLocks noGrp="1"/>
          </p:cNvSpPr>
          <p:nvPr>
            <p:ph idx="11" hasCustomPrompt="1"/>
          </p:nvPr>
        </p:nvSpPr>
        <p:spPr>
          <a:xfrm>
            <a:off x="4538019" y="4969330"/>
            <a:ext cx="3115963" cy="1190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ctr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rgbClr val="1B1A5B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2"/>
            <a:r>
              <a:rPr lang="en-US"/>
              <a:t>Third level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EF3ACBB-57F1-5B4B-9D14-94EAB8B94526}"/>
              </a:ext>
            </a:extLst>
          </p:cNvPr>
          <p:cNvSpPr>
            <a:spLocks noGrp="1"/>
          </p:cNvSpPr>
          <p:nvPr>
            <p:ph idx="12" hasCustomPrompt="1"/>
          </p:nvPr>
        </p:nvSpPr>
        <p:spPr>
          <a:xfrm>
            <a:off x="8228569" y="4969330"/>
            <a:ext cx="3115963" cy="1190599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ctr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rgbClr val="1B1A5B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2"/>
            <a:r>
              <a:rPr lang="en-US"/>
              <a:t>Third level</a:t>
            </a:r>
          </a:p>
        </p:txBody>
      </p:sp>
      <p:sp>
        <p:nvSpPr>
          <p:cNvPr id="26" name="Title 1">
            <a:extLst>
              <a:ext uri="{FF2B5EF4-FFF2-40B4-BE49-F238E27FC236}">
                <a16:creationId xmlns:a16="http://schemas.microsoft.com/office/drawing/2014/main" id="{C63A9531-DD81-AC4A-A377-859B0AAB013B}"/>
              </a:ext>
            </a:extLst>
          </p:cNvPr>
          <p:cNvSpPr txBox="1">
            <a:spLocks/>
          </p:cNvSpPr>
          <p:nvPr userDrawn="1"/>
        </p:nvSpPr>
        <p:spPr>
          <a:xfrm>
            <a:off x="1571238" y="3364178"/>
            <a:ext cx="1498175" cy="130497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133" b="1"/>
              <a:t>Click to edit Master title style </a:t>
            </a:r>
          </a:p>
        </p:txBody>
      </p:sp>
      <p:sp>
        <p:nvSpPr>
          <p:cNvPr id="27" name="Oval 26">
            <a:extLst>
              <a:ext uri="{FF2B5EF4-FFF2-40B4-BE49-F238E27FC236}">
                <a16:creationId xmlns:a16="http://schemas.microsoft.com/office/drawing/2014/main" id="{F4E68BAA-C2DF-EA46-A04E-5D555B5E63EB}"/>
              </a:ext>
            </a:extLst>
          </p:cNvPr>
          <p:cNvSpPr/>
          <p:nvPr userDrawn="1"/>
        </p:nvSpPr>
        <p:spPr>
          <a:xfrm>
            <a:off x="5308384" y="3235142"/>
            <a:ext cx="1563043" cy="1563043"/>
          </a:xfrm>
          <a:prstGeom prst="ellipse">
            <a:avLst/>
          </a:prstGeom>
          <a:solidFill>
            <a:schemeClr val="accent6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67" b="1">
              <a:solidFill>
                <a:prstClr val="white"/>
              </a:solidFill>
            </a:endParaRPr>
          </a:p>
        </p:txBody>
      </p:sp>
      <p:sp>
        <p:nvSpPr>
          <p:cNvPr id="28" name="Title 1">
            <a:extLst>
              <a:ext uri="{FF2B5EF4-FFF2-40B4-BE49-F238E27FC236}">
                <a16:creationId xmlns:a16="http://schemas.microsoft.com/office/drawing/2014/main" id="{A04CD986-BC31-0146-BB36-A5D0334BC6F0}"/>
              </a:ext>
            </a:extLst>
          </p:cNvPr>
          <p:cNvSpPr txBox="1">
            <a:spLocks/>
          </p:cNvSpPr>
          <p:nvPr userDrawn="1"/>
        </p:nvSpPr>
        <p:spPr>
          <a:xfrm>
            <a:off x="5327691" y="3487574"/>
            <a:ext cx="1498175" cy="105818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133" b="1"/>
              <a:t>Click to edit Master title style </a:t>
            </a:r>
          </a:p>
        </p:txBody>
      </p:sp>
      <p:sp>
        <p:nvSpPr>
          <p:cNvPr id="29" name="Oval 28">
            <a:extLst>
              <a:ext uri="{FF2B5EF4-FFF2-40B4-BE49-F238E27FC236}">
                <a16:creationId xmlns:a16="http://schemas.microsoft.com/office/drawing/2014/main" id="{2391CF5F-5FA4-5C40-8623-5A0FE8B54052}"/>
              </a:ext>
            </a:extLst>
          </p:cNvPr>
          <p:cNvSpPr/>
          <p:nvPr userDrawn="1"/>
        </p:nvSpPr>
        <p:spPr>
          <a:xfrm>
            <a:off x="9025895" y="3235142"/>
            <a:ext cx="1563043" cy="1563043"/>
          </a:xfrm>
          <a:prstGeom prst="ellipse">
            <a:avLst/>
          </a:prstGeom>
          <a:solidFill>
            <a:srgbClr val="FE37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67" b="1">
              <a:solidFill>
                <a:prstClr val="white"/>
              </a:solidFill>
            </a:endParaRPr>
          </a:p>
        </p:txBody>
      </p:sp>
      <p:sp>
        <p:nvSpPr>
          <p:cNvPr id="30" name="Title 1">
            <a:extLst>
              <a:ext uri="{FF2B5EF4-FFF2-40B4-BE49-F238E27FC236}">
                <a16:creationId xmlns:a16="http://schemas.microsoft.com/office/drawing/2014/main" id="{0151D754-F94C-B04C-B600-2A09E21F9B8D}"/>
              </a:ext>
            </a:extLst>
          </p:cNvPr>
          <p:cNvSpPr txBox="1">
            <a:spLocks/>
          </p:cNvSpPr>
          <p:nvPr userDrawn="1"/>
        </p:nvSpPr>
        <p:spPr>
          <a:xfrm>
            <a:off x="9045202" y="3487574"/>
            <a:ext cx="1498175" cy="1058180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133" b="1"/>
              <a:t>Click to edit Master title style </a:t>
            </a:r>
          </a:p>
        </p:txBody>
      </p:sp>
      <p:sp>
        <p:nvSpPr>
          <p:cNvPr id="17" name="Slide Number Placeholder 5">
            <a:extLst>
              <a:ext uri="{FF2B5EF4-FFF2-40B4-BE49-F238E27FC236}">
                <a16:creationId xmlns:a16="http://schemas.microsoft.com/office/drawing/2014/main" id="{E83FF489-72CB-AE47-AAB1-6BD0CC29BF0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23" name="Picture 22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4AD6625A-0671-7C41-A5E1-E8DEDDD63AD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67334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459E5545-0234-074E-9D5D-3AF178973445}"/>
              </a:ext>
            </a:extLst>
          </p:cNvPr>
          <p:cNvSpPr/>
          <p:nvPr userDrawn="1"/>
        </p:nvSpPr>
        <p:spPr>
          <a:xfrm>
            <a:off x="842611" y="1798984"/>
            <a:ext cx="3210339" cy="3210339"/>
          </a:xfrm>
          <a:prstGeom prst="ellipse">
            <a:avLst/>
          </a:prstGeom>
          <a:solidFill>
            <a:srgbClr val="1B1A5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lvl="0" algn="ctr"/>
            <a:endParaRPr lang="en-US" sz="3867" b="1">
              <a:solidFill>
                <a:prstClr val="white"/>
              </a:solidFill>
              <a:cs typeface="Arial" panose="020B0604020202020204" pitchFamily="34" charset="0"/>
            </a:endParaRPr>
          </a:p>
        </p:txBody>
      </p:sp>
      <p:sp>
        <p:nvSpPr>
          <p:cNvPr id="18" name="Oval 17">
            <a:extLst>
              <a:ext uri="{FF2B5EF4-FFF2-40B4-BE49-F238E27FC236}">
                <a16:creationId xmlns:a16="http://schemas.microsoft.com/office/drawing/2014/main" id="{E9047247-CAFE-744F-8C1A-15A9925E1FB3}"/>
              </a:ext>
            </a:extLst>
          </p:cNvPr>
          <p:cNvSpPr/>
          <p:nvPr userDrawn="1"/>
        </p:nvSpPr>
        <p:spPr>
          <a:xfrm>
            <a:off x="8309113" y="1798984"/>
            <a:ext cx="3210339" cy="3210339"/>
          </a:xfrm>
          <a:prstGeom prst="ellipse">
            <a:avLst/>
          </a:prstGeom>
          <a:solidFill>
            <a:srgbClr val="FE376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EEDF6F87-4A9B-FE41-A829-197EBEF71C47}"/>
              </a:ext>
            </a:extLst>
          </p:cNvPr>
          <p:cNvSpPr/>
          <p:nvPr userDrawn="1"/>
        </p:nvSpPr>
        <p:spPr>
          <a:xfrm>
            <a:off x="4575861" y="1798984"/>
            <a:ext cx="3210339" cy="3210339"/>
          </a:xfrm>
          <a:prstGeom prst="ellipse">
            <a:avLst/>
          </a:prstGeom>
          <a:solidFill>
            <a:srgbClr val="5CC9B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F2C8E78E-F2ED-C545-BBA6-996C93544E39}"/>
              </a:ext>
            </a:extLst>
          </p:cNvPr>
          <p:cNvSpPr txBox="1">
            <a:spLocks/>
          </p:cNvSpPr>
          <p:nvPr userDrawn="1"/>
        </p:nvSpPr>
        <p:spPr>
          <a:xfrm>
            <a:off x="8617225" y="2355574"/>
            <a:ext cx="2508523" cy="964097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6000" b="1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FD9740-8E13-1E42-86CA-1B4CFE3D5FD8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2882C22F-96F9-274D-822F-EEE082FAD273}"/>
              </a:ext>
            </a:extLst>
          </p:cNvPr>
          <p:cNvSpPr txBox="1">
            <a:spLocks/>
          </p:cNvSpPr>
          <p:nvPr userDrawn="1"/>
        </p:nvSpPr>
        <p:spPr>
          <a:xfrm>
            <a:off x="1115258" y="2925878"/>
            <a:ext cx="2705585" cy="130497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733" b="1"/>
              <a:t>Click to edit Master title style 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2CB87D86-FF21-6D4C-BD95-B6E051030CFB}"/>
              </a:ext>
            </a:extLst>
          </p:cNvPr>
          <p:cNvSpPr txBox="1">
            <a:spLocks/>
          </p:cNvSpPr>
          <p:nvPr userDrawn="1"/>
        </p:nvSpPr>
        <p:spPr>
          <a:xfrm>
            <a:off x="5044334" y="3235143"/>
            <a:ext cx="2263228" cy="131061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667" b="1"/>
              <a:t>Click to edit Master title style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17BC9E56-961A-974C-926C-9EF24F7B0487}"/>
              </a:ext>
            </a:extLst>
          </p:cNvPr>
          <p:cNvSpPr/>
          <p:nvPr userDrawn="1"/>
        </p:nvSpPr>
        <p:spPr>
          <a:xfrm>
            <a:off x="9025895" y="3235142"/>
            <a:ext cx="1563043" cy="1563043"/>
          </a:xfrm>
          <a:prstGeom prst="ellipse">
            <a:avLst/>
          </a:prstGeom>
          <a:solidFill>
            <a:srgbClr val="FE376B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en-GB" sz="1867" b="1">
              <a:solidFill>
                <a:prstClr val="white"/>
              </a:solidFill>
            </a:endParaRPr>
          </a:p>
        </p:txBody>
      </p:sp>
      <p:sp>
        <p:nvSpPr>
          <p:cNvPr id="16" name="Slide Number Placeholder 5">
            <a:extLst>
              <a:ext uri="{FF2B5EF4-FFF2-40B4-BE49-F238E27FC236}">
                <a16:creationId xmlns:a16="http://schemas.microsoft.com/office/drawing/2014/main" id="{EABEE6CF-70D6-C545-B9B4-631EAAC0DAA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A4D1D820-60DF-864B-9B16-45BB43BCFA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6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46CEBE69-64F3-904F-8964-D2AEA0E57488}"/>
              </a:ext>
            </a:extLst>
          </p:cNvPr>
          <p:cNvSpPr txBox="1">
            <a:spLocks/>
          </p:cNvSpPr>
          <p:nvPr userDrawn="1"/>
        </p:nvSpPr>
        <p:spPr>
          <a:xfrm>
            <a:off x="4855779" y="2317239"/>
            <a:ext cx="2676635" cy="131061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733" b="1"/>
              <a:t>Click to edit</a:t>
            </a: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B407972A-EEA6-2D4B-87C5-1BE0828B0B94}"/>
              </a:ext>
            </a:extLst>
          </p:cNvPr>
          <p:cNvSpPr txBox="1">
            <a:spLocks/>
          </p:cNvSpPr>
          <p:nvPr userDrawn="1"/>
        </p:nvSpPr>
        <p:spPr>
          <a:xfrm>
            <a:off x="8799155" y="3234517"/>
            <a:ext cx="2263228" cy="131061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2667" b="1"/>
              <a:t>Click to edit Master title style </a:t>
            </a:r>
          </a:p>
        </p:txBody>
      </p:sp>
      <p:sp>
        <p:nvSpPr>
          <p:cNvPr id="24" name="Title 1">
            <a:extLst>
              <a:ext uri="{FF2B5EF4-FFF2-40B4-BE49-F238E27FC236}">
                <a16:creationId xmlns:a16="http://schemas.microsoft.com/office/drawing/2014/main" id="{33DDF85B-FB47-8946-AE15-3157AD14D0CA}"/>
              </a:ext>
            </a:extLst>
          </p:cNvPr>
          <p:cNvSpPr txBox="1">
            <a:spLocks/>
          </p:cNvSpPr>
          <p:nvPr userDrawn="1"/>
        </p:nvSpPr>
        <p:spPr>
          <a:xfrm>
            <a:off x="8610600" y="2316613"/>
            <a:ext cx="2676635" cy="1310612"/>
          </a:xfrm>
          <a:prstGeom prst="rect">
            <a:avLst/>
          </a:prstGeom>
        </p:spPr>
        <p:txBody>
          <a:bodyPr vert="horz" lIns="121920" tIns="60960" rIns="121920" bIns="60960" rtlCol="0" anchor="ctr">
            <a:noAutofit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400" kern="1200">
                <a:solidFill>
                  <a:schemeClr val="bg1"/>
                </a:solidFill>
                <a:latin typeface="+mn-lt"/>
                <a:ea typeface="+mj-ea"/>
                <a:cs typeface="Arial" panose="020B0604020202020204" pitchFamily="34" charset="0"/>
              </a:defRPr>
            </a:lvl1pPr>
          </a:lstStyle>
          <a:p>
            <a:pPr algn="ctr"/>
            <a:r>
              <a:rPr lang="en-US" sz="3733" b="1"/>
              <a:t>Click to edit</a:t>
            </a:r>
          </a:p>
        </p:txBody>
      </p:sp>
      <p:pic>
        <p:nvPicPr>
          <p:cNvPr id="26" name="Picture 2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46A0B0A6-ECC9-8046-AC52-ACEAC46303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8108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esentation name_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2">
            <a:extLst>
              <a:ext uri="{FF2B5EF4-FFF2-40B4-BE49-F238E27FC236}">
                <a16:creationId xmlns:a16="http://schemas.microsoft.com/office/drawing/2014/main" id="{D5E6BB9C-B32A-5448-B923-861F4555CC74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5184343" y="638364"/>
            <a:ext cx="5581269" cy="5581273"/>
          </a:xfrm>
          <a:prstGeom prst="ellipse">
            <a:avLst/>
          </a:prstGeom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9" name="Picture Placeholder 22">
            <a:extLst>
              <a:ext uri="{FF2B5EF4-FFF2-40B4-BE49-F238E27FC236}">
                <a16:creationId xmlns:a16="http://schemas.microsoft.com/office/drawing/2014/main" id="{D0FCF56C-CD5E-6945-8F3B-6ECCC786666D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10180448" y="638364"/>
            <a:ext cx="5581269" cy="5581273"/>
          </a:xfrm>
          <a:prstGeom prst="ellipse">
            <a:avLst/>
          </a:prstGeom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62D67D7-1C3E-884C-80F5-69E8907FC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8" y="2660175"/>
            <a:ext cx="4239741" cy="1304972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4267" b="1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0FADCF-77F3-BC49-93BC-2F2D3D3B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67" y="4129259"/>
            <a:ext cx="4239740" cy="8617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2667">
                <a:solidFill>
                  <a:srgbClr val="999999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E6D68D4-99A6-9F43-A8AC-0128EDED814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 picture containing drawing&#10;&#10;Description automatically generated">
            <a:extLst>
              <a:ext uri="{FF2B5EF4-FFF2-40B4-BE49-F238E27FC236}">
                <a16:creationId xmlns:a16="http://schemas.microsoft.com/office/drawing/2014/main" id="{BA1349CB-0643-B44B-8E49-5BF9A989BD7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" t="31136" r="3157" b="29081"/>
          <a:stretch/>
        </p:blipFill>
        <p:spPr>
          <a:xfrm>
            <a:off x="455652" y="489133"/>
            <a:ext cx="1941472" cy="585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311451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icture Placeholder 22">
            <a:extLst>
              <a:ext uri="{FF2B5EF4-FFF2-40B4-BE49-F238E27FC236}">
                <a16:creationId xmlns:a16="http://schemas.microsoft.com/office/drawing/2014/main" id="{5E2E827B-D25D-9542-9068-18203696C41C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124807" y="2456763"/>
            <a:ext cx="1985271" cy="1985272"/>
          </a:xfrm>
          <a:prstGeom prst="ellipse">
            <a:avLst/>
          </a:prstGeom>
          <a:noFill/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2" name="Picture Placeholder 22">
            <a:extLst>
              <a:ext uri="{FF2B5EF4-FFF2-40B4-BE49-F238E27FC236}">
                <a16:creationId xmlns:a16="http://schemas.microsoft.com/office/drawing/2014/main" id="{A06D4B38-AD08-AA49-95EE-A0E42D6D7305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797422" y="2456763"/>
            <a:ext cx="1985271" cy="1985272"/>
          </a:xfrm>
          <a:prstGeom prst="ellipse">
            <a:avLst/>
          </a:prstGeom>
          <a:noFill/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3" name="Picture Placeholder 22">
            <a:extLst>
              <a:ext uri="{FF2B5EF4-FFF2-40B4-BE49-F238E27FC236}">
                <a16:creationId xmlns:a16="http://schemas.microsoft.com/office/drawing/2014/main" id="{536B5BFF-39DE-E546-8E15-BABCF8DF388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470037" y="2456763"/>
            <a:ext cx="1985271" cy="1985272"/>
          </a:xfrm>
          <a:prstGeom prst="ellipse">
            <a:avLst/>
          </a:prstGeom>
          <a:noFill/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4" name="Picture Placeholder 22">
            <a:extLst>
              <a:ext uri="{FF2B5EF4-FFF2-40B4-BE49-F238E27FC236}">
                <a16:creationId xmlns:a16="http://schemas.microsoft.com/office/drawing/2014/main" id="{AE1EAF46-0AA5-0147-B348-2C4F2A39C28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9142651" y="2456763"/>
            <a:ext cx="1985271" cy="1985272"/>
          </a:xfrm>
          <a:prstGeom prst="ellipse">
            <a:avLst/>
          </a:prstGeom>
          <a:noFill/>
          <a:ln w="25400">
            <a:noFill/>
          </a:ln>
        </p:spPr>
        <p:txBody>
          <a:bodyPr/>
          <a:lstStyle>
            <a:lvl1pPr marL="0" indent="0">
              <a:buNone/>
              <a:defRPr/>
            </a:lvl1pPr>
          </a:lstStyle>
          <a:p>
            <a:endParaRPr lang="en-US"/>
          </a:p>
        </p:txBody>
      </p:sp>
      <p:sp>
        <p:nvSpPr>
          <p:cNvPr id="25" name="Content Placeholder 2">
            <a:extLst>
              <a:ext uri="{FF2B5EF4-FFF2-40B4-BE49-F238E27FC236}">
                <a16:creationId xmlns:a16="http://schemas.microsoft.com/office/drawing/2014/main" id="{BF82B3A0-118A-A742-90AB-F9B5748458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51611" y="4726980"/>
            <a:ext cx="2131661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0" kern="1200" spc="-41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A69715C8-DB5F-B940-934D-C4BEE210D5BC}"/>
              </a:ext>
            </a:extLst>
          </p:cNvPr>
          <p:cNvSpPr>
            <a:spLocks noGrp="1"/>
          </p:cNvSpPr>
          <p:nvPr>
            <p:ph idx="15"/>
          </p:nvPr>
        </p:nvSpPr>
        <p:spPr>
          <a:xfrm>
            <a:off x="3683887" y="4726980"/>
            <a:ext cx="2212339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0" kern="1200" spc="-41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2832C6D2-0FF8-3B45-AE01-4EB8FA88488C}"/>
              </a:ext>
            </a:extLst>
          </p:cNvPr>
          <p:cNvSpPr>
            <a:spLocks noGrp="1"/>
          </p:cNvSpPr>
          <p:nvPr>
            <p:ph idx="16"/>
          </p:nvPr>
        </p:nvSpPr>
        <p:spPr>
          <a:xfrm>
            <a:off x="6356501" y="4726980"/>
            <a:ext cx="2212339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0" kern="1200" spc="-41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DE9D3E09-E2B7-7848-A251-C8DDC643689D}"/>
              </a:ext>
            </a:extLst>
          </p:cNvPr>
          <p:cNvSpPr>
            <a:spLocks noGrp="1"/>
          </p:cNvSpPr>
          <p:nvPr>
            <p:ph idx="17"/>
          </p:nvPr>
        </p:nvSpPr>
        <p:spPr>
          <a:xfrm>
            <a:off x="9029116" y="4726980"/>
            <a:ext cx="2212339" cy="1106432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FontTx/>
              <a:buNone/>
              <a:defRPr lang="en-US" sz="1867" b="0" kern="1200" spc="-41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00" b="1" kern="1200" dirty="0">
                <a:solidFill>
                  <a:srgbClr val="FE376B"/>
                </a:solidFill>
                <a:latin typeface="Arial" charset="0"/>
                <a:ea typeface="Arial" charset="0"/>
                <a:cs typeface="Arial" charset="0"/>
              </a:defRPr>
            </a:lvl2pPr>
            <a:lvl3pPr marL="0" indent="0" algn="ctr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2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E3244440-FC7B-4042-B584-FE82C93C6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6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327FAD95-52F5-EB4D-A203-3FC79CB1C5D9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225803"/>
            <a:ext cx="10515600" cy="65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133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3933AE8-5A0F-4D41-B801-9CF36E89CA8F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F977A94C-476F-CD4C-BD9A-AB8CE84BDD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6" name="Picture 1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D6D86481-9153-A24A-BC9A-00C0A524FB9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06550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3FCEE0A-F9A4-3D46-992E-D85B177920DA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5FBEAE7-8F7A-0A42-8B47-F7AB4C1127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DD9D6A4F-8883-4B4F-8470-ACD4CBD4686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409097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A578EF-2726-8F46-B3D0-3206F7DE5FF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ED0898F-CA25-4F47-9BBB-D31D2DB889D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16557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FD9740-8E13-1E42-86CA-1B4CFE3D5FD8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pic>
        <p:nvPicPr>
          <p:cNvPr id="6" name="Picture 5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7E6D31F7-24AF-294C-9F4A-39ACBC94BAC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3874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8085208-8E7C-E846-A61B-11A7D09D32F5}"/>
              </a:ext>
            </a:extLst>
          </p:cNvPr>
          <p:cNvSpPr/>
          <p:nvPr userDrawn="1"/>
        </p:nvSpPr>
        <p:spPr>
          <a:xfrm>
            <a:off x="-1878227" y="-1491735"/>
            <a:ext cx="9841469" cy="9841469"/>
          </a:xfrm>
          <a:prstGeom prst="ellips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759DAAA3-B2B7-5841-99EE-F96DEA38A7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pic>
        <p:nvPicPr>
          <p:cNvPr id="4" name="Picture 3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6345617A-D162-A444-8C24-4CBD63C5E7A7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762D67D7-1C3E-884C-80F5-69E8907FC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8" y="2660175"/>
            <a:ext cx="4239741" cy="1304972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4267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0FADCF-77F3-BC49-93BC-2F2D3D3B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67" y="4129259"/>
            <a:ext cx="4239740" cy="8617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2667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A0851F35-FC94-3F4B-89EA-269B71558A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3698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8085208-8E7C-E846-A61B-11A7D09D32F5}"/>
              </a:ext>
            </a:extLst>
          </p:cNvPr>
          <p:cNvSpPr/>
          <p:nvPr userDrawn="1"/>
        </p:nvSpPr>
        <p:spPr>
          <a:xfrm>
            <a:off x="-1878227" y="-1491735"/>
            <a:ext cx="9841469" cy="9841469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759DAAA3-B2B7-5841-99EE-F96DEA38A7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62D67D7-1C3E-884C-80F5-69E8907FC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8" y="2660175"/>
            <a:ext cx="4239741" cy="1304972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4267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0FADCF-77F3-BC49-93BC-2F2D3D3B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67" y="4129259"/>
            <a:ext cx="4239740" cy="8617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2667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939D5DE-8C3B-B74B-9295-A5667DD54B5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12" name="Picture 11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94FBB643-6124-C347-82D7-C2DE3CFFD6BE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8414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>
            <a:extLst>
              <a:ext uri="{FF2B5EF4-FFF2-40B4-BE49-F238E27FC236}">
                <a16:creationId xmlns:a16="http://schemas.microsoft.com/office/drawing/2014/main" id="{88085208-8E7C-E846-A61B-11A7D09D32F5}"/>
              </a:ext>
            </a:extLst>
          </p:cNvPr>
          <p:cNvSpPr/>
          <p:nvPr userDrawn="1"/>
        </p:nvSpPr>
        <p:spPr>
          <a:xfrm>
            <a:off x="-1878227" y="-1491735"/>
            <a:ext cx="9841469" cy="9841469"/>
          </a:xfrm>
          <a:prstGeom prst="ellips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/>
          </a:p>
        </p:txBody>
      </p:sp>
      <p:sp>
        <p:nvSpPr>
          <p:cNvPr id="7" name="Picture Placeholder 13">
            <a:extLst>
              <a:ext uri="{FF2B5EF4-FFF2-40B4-BE49-F238E27FC236}">
                <a16:creationId xmlns:a16="http://schemas.microsoft.com/office/drawing/2014/main" id="{759DAAA3-B2B7-5841-99EE-F96DEA38A70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762D67D7-1C3E-884C-80F5-69E8907FC1C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2968" y="2660175"/>
            <a:ext cx="4239741" cy="1304972"/>
          </a:xfrm>
          <a:prstGeom prst="rect">
            <a:avLst/>
          </a:prstGeom>
        </p:spPr>
        <p:txBody>
          <a:bodyPr anchor="b">
            <a:spAutoFit/>
          </a:bodyPr>
          <a:lstStyle>
            <a:lvl1pPr algn="l">
              <a:defRPr sz="4267" b="1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Subtitle 2">
            <a:extLst>
              <a:ext uri="{FF2B5EF4-FFF2-40B4-BE49-F238E27FC236}">
                <a16:creationId xmlns:a16="http://schemas.microsoft.com/office/drawing/2014/main" id="{950FADCF-77F3-BC49-93BC-2F2D3D3B77D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92967" y="4129259"/>
            <a:ext cx="4239740" cy="861775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l">
              <a:buNone/>
              <a:defRPr sz="2667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DF6963C1-632D-CF45-B87E-EAC9AA4B169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5274515B-751E-354D-BC08-79A0D237E9E0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21037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9290EF9-1762-DC40-A443-4505E0024EB4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pic>
        <p:nvPicPr>
          <p:cNvPr id="10" name="Picture 9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0B26B4DA-8AF8-9349-B89C-5BDC73EC306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82656"/>
          </a:xfrm>
          <a:prstGeom prst="rect">
            <a:avLst/>
          </a:prstGeom>
        </p:spPr>
        <p:txBody>
          <a:bodyPr>
            <a:noAutofit/>
          </a:bodyPr>
          <a:lstStyle>
            <a:lvl1pPr>
              <a:defRPr sz="3600">
                <a:solidFill>
                  <a:srgbClr val="002060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244091"/>
            <a:ext cx="5028096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FA1A0E9-31C8-DC4F-B2CC-6D8C91E344D9}"/>
              </a:ext>
            </a:extLst>
          </p:cNvPr>
          <p:cNvSpPr>
            <a:spLocks noGrp="1"/>
          </p:cNvSpPr>
          <p:nvPr>
            <p:ph idx="10"/>
          </p:nvPr>
        </p:nvSpPr>
        <p:spPr>
          <a:xfrm>
            <a:off x="6325704" y="2244091"/>
            <a:ext cx="5028096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22" name="Text Placeholder 2">
            <a:extLst>
              <a:ext uri="{FF2B5EF4-FFF2-40B4-BE49-F238E27FC236}">
                <a16:creationId xmlns:a16="http://schemas.microsoft.com/office/drawing/2014/main" id="{0D9BE122-E143-FF45-ACC1-21F2DE636B05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838200" y="1225803"/>
            <a:ext cx="10515600" cy="65274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>
              <a:buNone/>
              <a:defRPr sz="2133">
                <a:solidFill>
                  <a:srgbClr val="1B1A5B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8FEA4177-4A86-8546-B457-5EE44357254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3866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29C1095E-9E58-5A4A-9807-2466FA526C77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pic>
        <p:nvPicPr>
          <p:cNvPr id="9" name="Picture 8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94A160D6-8593-7D49-89E5-3C186961597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E8DF5B5-D24E-1544-9486-45D1DF59C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113669" cy="62992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BAA7BD5D-9E90-1A42-9EA9-4783480F71FD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6484731" y="2244091"/>
            <a:ext cx="4869069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>
                    <a:lumMod val="85000"/>
                    <a:lumOff val="1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A501C4F3-306C-FC4B-ACF4-7B073DEAE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23610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EE8DF5B5-D24E-1544-9486-45D1DF59CC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" y="0"/>
            <a:ext cx="6113669" cy="6299200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AFAEA31B-D92F-B54E-8F96-6F54E3786BDA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DBBE80-5CC0-634D-841D-541F8E171674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6504119" y="2244090"/>
            <a:ext cx="4768851" cy="3765551"/>
          </a:xfrm>
        </p:spPr>
        <p:txBody>
          <a:bodyPr/>
          <a:lstStyle>
            <a:lvl1pPr>
              <a:defRPr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</a:defRPr>
            </a:lvl1pPr>
            <a:lvl2pPr>
              <a:defRPr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</a:defRPr>
            </a:lvl2pPr>
            <a:lvl3pPr>
              <a:defRPr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</a:defRPr>
            </a:lvl3pPr>
            <a:lvl4pPr>
              <a:defRPr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</a:defRPr>
            </a:lvl4pPr>
            <a:lvl5pPr>
              <a:defRPr>
                <a:ln>
                  <a:noFill/>
                </a:ln>
                <a:solidFill>
                  <a:schemeClr val="tx1">
                    <a:lumMod val="90000"/>
                    <a:lumOff val="10000"/>
                  </a:schemeClr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133A0600-8254-894F-91A0-F25FC57751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74E0ABF9-4333-0E43-B29F-39DFF765FA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06565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3">
            <a:extLst>
              <a:ext uri="{FF2B5EF4-FFF2-40B4-BE49-F238E27FC236}">
                <a16:creationId xmlns:a16="http://schemas.microsoft.com/office/drawing/2014/main" id="{3ECE9745-6B9B-014D-9C2E-5C09E297175F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096000" y="-11708"/>
            <a:ext cx="6096000" cy="6310907"/>
          </a:xfrm>
          <a:prstGeom prst="rect">
            <a:avLst/>
          </a:prstGeom>
        </p:spPr>
        <p:txBody>
          <a:bodyPr/>
          <a:lstStyle>
            <a:lvl1pPr marL="0" indent="0">
              <a:buFontTx/>
              <a:buNone/>
              <a:defRPr/>
            </a:lvl1pPr>
          </a:lstStyle>
          <a:p>
            <a:endParaRPr lang="en-US"/>
          </a:p>
        </p:txBody>
      </p:sp>
      <p:sp>
        <p:nvSpPr>
          <p:cNvPr id="13" name="Content Placeholder 2">
            <a:extLst>
              <a:ext uri="{FF2B5EF4-FFF2-40B4-BE49-F238E27FC236}">
                <a16:creationId xmlns:a16="http://schemas.microsoft.com/office/drawing/2014/main" id="{C92FD335-7FC2-6745-BB69-338F3627B79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244091"/>
            <a:ext cx="4798447" cy="3609955"/>
          </a:xfrm>
          <a:prstGeom prst="rect">
            <a:avLst/>
          </a:prstGeom>
        </p:spPr>
        <p:txBody>
          <a:bodyPr>
            <a:noAutofit/>
          </a:bodyPr>
          <a:lstStyle>
            <a:lvl1pPr marL="0" indent="0">
              <a:buFontTx/>
              <a:buNone/>
              <a:defRPr lang="en-US" sz="2133" b="1" kern="1200" spc="-41" dirty="0">
                <a:solidFill>
                  <a:srgbClr val="25215A"/>
                </a:solidFill>
                <a:latin typeface="+mn-lt"/>
                <a:ea typeface="Arial" charset="0"/>
                <a:cs typeface="Arial" charset="0"/>
              </a:defRPr>
            </a:lvl1pPr>
            <a:lvl2pPr marL="0" indent="0" algn="l" defTabSz="914377" rtl="0" eaLnBrk="1" latinLnBrk="0" hangingPunct="1">
              <a:lnSpc>
                <a:spcPct val="90000"/>
              </a:lnSpc>
              <a:spcBef>
                <a:spcPts val="0"/>
              </a:spcBef>
              <a:buFont typeface="Arial" panose="020B0604020202020204" pitchFamily="34" charset="0"/>
              <a:buNone/>
              <a:defRPr lang="en-US" sz="1867" b="1" kern="1200" dirty="0">
                <a:solidFill>
                  <a:srgbClr val="FE376B"/>
                </a:solidFill>
                <a:latin typeface="+mn-lt"/>
                <a:ea typeface="Arial" charset="0"/>
                <a:cs typeface="Arial" charset="0"/>
              </a:defRPr>
            </a:lvl2pPr>
            <a:lvl3pPr marL="0" indent="0" algn="l" defTabSz="914377" rtl="0" eaLnBrk="1" latinLnBrk="0" hangingPunct="1">
              <a:lnSpc>
                <a:spcPct val="90000"/>
              </a:lnSpc>
              <a:spcBef>
                <a:spcPts val="600"/>
              </a:spcBef>
              <a:buFont typeface="Arial" panose="020B0604020202020204" pitchFamily="34" charset="0"/>
              <a:buNone/>
              <a:tabLst/>
              <a:defRPr lang="en-US" sz="1600" kern="1200" dirty="0">
                <a:solidFill>
                  <a:schemeClr val="tx1"/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186043FC-D5FD-F947-BA63-4E408FB0D166}"/>
              </a:ext>
            </a:extLst>
          </p:cNvPr>
          <p:cNvSpPr/>
          <p:nvPr userDrawn="1"/>
        </p:nvSpPr>
        <p:spPr>
          <a:xfrm>
            <a:off x="0" y="6299200"/>
            <a:ext cx="12192000" cy="558800"/>
          </a:xfrm>
          <a:prstGeom prst="rect">
            <a:avLst/>
          </a:prstGeom>
          <a:solidFill>
            <a:srgbClr val="24215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>
              <a:noFill/>
            </a:endParaRPr>
          </a:p>
        </p:txBody>
      </p:sp>
      <p:sp>
        <p:nvSpPr>
          <p:cNvPr id="10" name="Slide Number Placeholder 5">
            <a:extLst>
              <a:ext uri="{FF2B5EF4-FFF2-40B4-BE49-F238E27FC236}">
                <a16:creationId xmlns:a16="http://schemas.microsoft.com/office/drawing/2014/main" id="{DF8DECB7-3A11-7243-A9D0-6876467625D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  <a:latin typeface="+mn-lt"/>
                <a:cs typeface="Arial" panose="020B0604020202020204" pitchFamily="34" charset="0"/>
              </a:defRPr>
            </a:lvl1pPr>
          </a:lstStyle>
          <a:p>
            <a:fld id="{7E076861-E7BF-D14C-B9B6-EBEFBE139BBC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8" name="Picture 7" descr="A picture containing drawing, shirt&#10;&#10;Description automatically generated">
            <a:extLst>
              <a:ext uri="{FF2B5EF4-FFF2-40B4-BE49-F238E27FC236}">
                <a16:creationId xmlns:a16="http://schemas.microsoft.com/office/drawing/2014/main" id="{1967C9F9-D712-4042-9F8B-46FB32DD362C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98" t="33346" r="5264" b="31003"/>
          <a:stretch/>
        </p:blipFill>
        <p:spPr>
          <a:xfrm>
            <a:off x="199890" y="6397368"/>
            <a:ext cx="1276620" cy="3624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17311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84DD56-9E60-1347-8D9B-9B2127920D09}" type="datetime1">
              <a:rPr lang="en-US" smtClean="0"/>
              <a:t>6/5/2020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076861-E7BF-D14C-B9B6-EBEFBE139B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5371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  <p:sldLayoutId id="2147483680" r:id="rId20"/>
    <p:sldLayoutId id="2147483681" r:id="rId21"/>
    <p:sldLayoutId id="2147483682" r:id="rId22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54BB8-39C6-AF46-98B2-8F483BFBA8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539578" y="6320840"/>
            <a:ext cx="2743200" cy="365125"/>
          </a:xfrm>
        </p:spPr>
        <p:txBody>
          <a:bodyPr/>
          <a:lstStyle/>
          <a:p>
            <a:pPr defTabSz="914377"/>
            <a:fld id="{7E076861-E7BF-D14C-B9B6-EBEFBE139BBC}" type="slidenum">
              <a:rPr lang="en-US">
                <a:solidFill>
                  <a:srgbClr val="FFFFFF"/>
                </a:solidFill>
                <a:latin typeface="Calibri" panose="020F0502020204030204"/>
              </a:rPr>
              <a:pPr defTabSz="914377"/>
              <a:t>1</a:t>
            </a:fld>
            <a:endParaRPr lang="en-US">
              <a:solidFill>
                <a:srgbClr val="FFFFFF"/>
              </a:solidFill>
              <a:latin typeface="Calibri" panose="020F0502020204030204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E80DF70-17CD-4416-A89E-2F2510D2158F}"/>
              </a:ext>
            </a:extLst>
          </p:cNvPr>
          <p:cNvSpPr/>
          <p:nvPr/>
        </p:nvSpPr>
        <p:spPr>
          <a:xfrm>
            <a:off x="9028589" y="350142"/>
            <a:ext cx="2015231" cy="67711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Company logo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23BC091-EAD1-4E92-A669-CE0849B229CB}"/>
              </a:ext>
            </a:extLst>
          </p:cNvPr>
          <p:cNvSpPr/>
          <p:nvPr/>
        </p:nvSpPr>
        <p:spPr>
          <a:xfrm>
            <a:off x="568171" y="1429157"/>
            <a:ext cx="10714608" cy="4703654"/>
          </a:xfrm>
          <a:prstGeom prst="rect">
            <a:avLst/>
          </a:prstGeom>
        </p:spPr>
        <p:txBody>
          <a:bodyPr wrap="square" numCol="2" spcCol="360000">
            <a:noAutofit/>
          </a:bodyPr>
          <a:lstStyle/>
          <a:p>
            <a:r>
              <a:rPr lang="en-US" sz="1100" b="1" i="1" dirty="0">
                <a:solidFill>
                  <a:srgbClr val="F89C27"/>
                </a:solidFill>
                <a:cs typeface="Calibri" panose="020F0502020204030204" pitchFamily="34" charset="0"/>
              </a:rPr>
              <a:t>(Intro 30-45 words)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Lorem ipsum dolor sit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amet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,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consectetur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adipiscing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elit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. Ut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nibh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elit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,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auctor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in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consectetur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vitae,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molestie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ac est. Ut maximus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luctus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nisi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quis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ullamcorper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. Cras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venenatis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justo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enim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,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venenatis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accumsan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nisi maximus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eget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. Duis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nec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</a:t>
            </a:r>
            <a:r>
              <a:rPr lang="en-US" sz="1100" b="1" dirty="0" err="1">
                <a:solidFill>
                  <a:srgbClr val="F89C27"/>
                </a:solidFill>
                <a:cs typeface="Calibri" panose="020F0502020204030204" pitchFamily="34" charset="0"/>
              </a:rPr>
              <a:t>efficitur</a:t>
            </a:r>
            <a:r>
              <a:rPr lang="en-US" sz="1100" b="1" dirty="0">
                <a:solidFill>
                  <a:srgbClr val="F89C27"/>
                </a:solidFill>
                <a:cs typeface="Calibri" panose="020F0502020204030204" pitchFamily="34" charset="0"/>
              </a:rPr>
              <a:t> ligula.  </a:t>
            </a:r>
          </a:p>
          <a:p>
            <a:endParaRPr lang="en-US" sz="1100" b="1" dirty="0">
              <a:solidFill>
                <a:srgbClr val="F89C27"/>
              </a:solidFill>
              <a:cs typeface="Calibri" panose="020F0502020204030204" pitchFamily="34" charset="0"/>
            </a:endParaRPr>
          </a:p>
          <a:p>
            <a:r>
              <a:rPr lang="en-US" sz="1100" i="1" dirty="0">
                <a:cs typeface="Arial" panose="020B0604020202020204" pitchFamily="34" charset="0"/>
              </a:rPr>
              <a:t>(300-350 words)</a:t>
            </a:r>
            <a:r>
              <a:rPr lang="en-US" sz="1100" dirty="0">
                <a:cs typeface="Arial" panose="020B0604020202020204" pitchFamily="34" charset="0"/>
              </a:rPr>
              <a:t> Lorem ipsum dolor sit </a:t>
            </a:r>
            <a:r>
              <a:rPr lang="en-US" sz="1100" dirty="0" err="1">
                <a:cs typeface="Arial" panose="020B0604020202020204" pitchFamily="34" charset="0"/>
              </a:rPr>
              <a:t>amet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consectetur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adipiscing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elit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Donec</a:t>
            </a:r>
            <a:r>
              <a:rPr lang="en-US" sz="1100" dirty="0">
                <a:cs typeface="Arial" panose="020B0604020202020204" pitchFamily="34" charset="0"/>
              </a:rPr>
              <a:t> non </a:t>
            </a:r>
            <a:r>
              <a:rPr lang="en-US" sz="1100" dirty="0" err="1">
                <a:cs typeface="Arial" panose="020B0604020202020204" pitchFamily="34" charset="0"/>
              </a:rPr>
              <a:t>venenatis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sapien</a:t>
            </a:r>
            <a:r>
              <a:rPr lang="en-US" sz="1100" dirty="0">
                <a:cs typeface="Arial" panose="020B0604020202020204" pitchFamily="34" charset="0"/>
              </a:rPr>
              <a:t>. Vestibulum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sodales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leo</a:t>
            </a:r>
            <a:r>
              <a:rPr lang="en-US" sz="1100" dirty="0">
                <a:cs typeface="Arial" panose="020B0604020202020204" pitchFamily="34" charset="0"/>
              </a:rPr>
              <a:t>. Sed </a:t>
            </a:r>
            <a:r>
              <a:rPr lang="en-US" sz="1100" dirty="0" err="1">
                <a:cs typeface="Arial" panose="020B0604020202020204" pitchFamily="34" charset="0"/>
              </a:rPr>
              <a:t>quis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nisl</a:t>
            </a:r>
            <a:r>
              <a:rPr lang="en-US" sz="1100" dirty="0">
                <a:cs typeface="Arial" panose="020B0604020202020204" pitchFamily="34" charset="0"/>
              </a:rPr>
              <a:t> et </a:t>
            </a:r>
            <a:r>
              <a:rPr lang="en-US" sz="1100" dirty="0" err="1">
                <a:cs typeface="Arial" panose="020B0604020202020204" pitchFamily="34" charset="0"/>
              </a:rPr>
              <a:t>sapien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varius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malesuada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Mauris</a:t>
            </a:r>
            <a:r>
              <a:rPr lang="en-US" sz="1100" dirty="0">
                <a:cs typeface="Arial" panose="020B0604020202020204" pitchFamily="34" charset="0"/>
              </a:rPr>
              <a:t> et </a:t>
            </a:r>
            <a:r>
              <a:rPr lang="en-US" sz="1100" dirty="0" err="1">
                <a:cs typeface="Arial" panose="020B0604020202020204" pitchFamily="34" charset="0"/>
              </a:rPr>
              <a:t>quam</a:t>
            </a:r>
            <a:r>
              <a:rPr lang="en-US" sz="1100" dirty="0">
                <a:cs typeface="Arial" panose="020B0604020202020204" pitchFamily="34" charset="0"/>
              </a:rPr>
              <a:t> et </a:t>
            </a:r>
            <a:r>
              <a:rPr lang="en-US" sz="1100" dirty="0" err="1">
                <a:cs typeface="Arial" panose="020B0604020202020204" pitchFamily="34" charset="0"/>
              </a:rPr>
              <a:t>tortor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sodales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accumsan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Phasellus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quis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accumsan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nunc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Curabitur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hendrerit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felis</a:t>
            </a:r>
            <a:r>
              <a:rPr lang="en-US" sz="1100" dirty="0">
                <a:cs typeface="Arial" panose="020B0604020202020204" pitchFamily="34" charset="0"/>
              </a:rPr>
              <a:t> non </a:t>
            </a:r>
            <a:r>
              <a:rPr lang="en-US" sz="1100" dirty="0" err="1">
                <a:cs typeface="Arial" panose="020B0604020202020204" pitchFamily="34" charset="0"/>
              </a:rPr>
              <a:t>tortor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consectetur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volutpat</a:t>
            </a:r>
            <a:r>
              <a:rPr lang="en-US" sz="1100" dirty="0">
                <a:cs typeface="Arial" panose="020B0604020202020204" pitchFamily="34" charset="0"/>
              </a:rPr>
              <a:t> nisi </a:t>
            </a:r>
            <a:r>
              <a:rPr lang="en-US" sz="1100" dirty="0" err="1">
                <a:cs typeface="Arial" panose="020B0604020202020204" pitchFamily="34" charset="0"/>
              </a:rPr>
              <a:t>posuere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Aliquam</a:t>
            </a:r>
            <a:r>
              <a:rPr lang="en-US" sz="1100" dirty="0">
                <a:cs typeface="Arial" panose="020B0604020202020204" pitchFamily="34" charset="0"/>
              </a:rPr>
              <a:t> et </a:t>
            </a:r>
            <a:r>
              <a:rPr lang="en-US" sz="1100" dirty="0" err="1">
                <a:cs typeface="Arial" panose="020B0604020202020204" pitchFamily="34" charset="0"/>
              </a:rPr>
              <a:t>fringilla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neque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Praesent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fermentum </a:t>
            </a:r>
            <a:r>
              <a:rPr lang="en-US" sz="1100" dirty="0" err="1">
                <a:cs typeface="Arial" panose="020B0604020202020204" pitchFamily="34" charset="0"/>
              </a:rPr>
              <a:t>quam</a:t>
            </a:r>
            <a:r>
              <a:rPr lang="en-US" sz="1100" dirty="0">
                <a:cs typeface="Arial" panose="020B0604020202020204" pitchFamily="34" charset="0"/>
              </a:rPr>
              <a:t>. In pharetra, </a:t>
            </a:r>
            <a:r>
              <a:rPr lang="en-US" sz="1100" dirty="0" err="1">
                <a:cs typeface="Arial" panose="020B0604020202020204" pitchFamily="34" charset="0"/>
              </a:rPr>
              <a:t>odio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quis</a:t>
            </a:r>
            <a:r>
              <a:rPr lang="en-US" sz="1100" dirty="0">
                <a:cs typeface="Arial" panose="020B0604020202020204" pitchFamily="34" charset="0"/>
              </a:rPr>
              <a:t> vestibulum </a:t>
            </a:r>
            <a:r>
              <a:rPr lang="en-US" sz="1100" dirty="0" err="1">
                <a:cs typeface="Arial" panose="020B0604020202020204" pitchFamily="34" charset="0"/>
              </a:rPr>
              <a:t>sollicitudin</a:t>
            </a:r>
            <a:r>
              <a:rPr lang="en-US" sz="1100" dirty="0">
                <a:cs typeface="Arial" panose="020B0604020202020204" pitchFamily="34" charset="0"/>
              </a:rPr>
              <a:t>, ipsum </a:t>
            </a:r>
            <a:r>
              <a:rPr lang="en-US" sz="1100" dirty="0" err="1">
                <a:cs typeface="Arial" panose="020B0604020202020204" pitchFamily="34" charset="0"/>
              </a:rPr>
              <a:t>massa</a:t>
            </a:r>
            <a:r>
              <a:rPr lang="en-US" sz="1100" dirty="0">
                <a:cs typeface="Arial" panose="020B0604020202020204" pitchFamily="34" charset="0"/>
              </a:rPr>
              <a:t> convallis </a:t>
            </a:r>
            <a:r>
              <a:rPr lang="en-US" sz="1100" dirty="0" err="1">
                <a:cs typeface="Arial" panose="020B0604020202020204" pitchFamily="34" charset="0"/>
              </a:rPr>
              <a:t>turpis</a:t>
            </a:r>
            <a:r>
              <a:rPr lang="en-US" sz="1100" dirty="0">
                <a:cs typeface="Arial" panose="020B0604020202020204" pitchFamily="34" charset="0"/>
              </a:rPr>
              <a:t>, a </a:t>
            </a:r>
            <a:r>
              <a:rPr lang="en-US" sz="1100" dirty="0" err="1">
                <a:cs typeface="Arial" panose="020B0604020202020204" pitchFamily="34" charset="0"/>
              </a:rPr>
              <a:t>facilisis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arcu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mauris</a:t>
            </a:r>
            <a:r>
              <a:rPr lang="en-US" sz="1100" dirty="0">
                <a:cs typeface="Arial" panose="020B0604020202020204" pitchFamily="34" charset="0"/>
              </a:rPr>
              <a:t> a nisi.</a:t>
            </a:r>
          </a:p>
          <a:p>
            <a:endParaRPr lang="en-US" sz="1100" dirty="0">
              <a:cs typeface="Arial" panose="020B0604020202020204" pitchFamily="34" charset="0"/>
            </a:endParaRPr>
          </a:p>
          <a:p>
            <a:r>
              <a:rPr lang="en-US" sz="1100" dirty="0" err="1">
                <a:cs typeface="Arial" panose="020B0604020202020204" pitchFamily="34" charset="0"/>
              </a:rPr>
              <a:t>Proin</a:t>
            </a:r>
            <a:r>
              <a:rPr lang="en-US" sz="1100" dirty="0">
                <a:cs typeface="Arial" panose="020B0604020202020204" pitchFamily="34" charset="0"/>
              </a:rPr>
              <a:t> lacinia </a:t>
            </a:r>
            <a:r>
              <a:rPr lang="en-US" sz="1100" dirty="0" err="1">
                <a:cs typeface="Arial" panose="020B0604020202020204" pitchFamily="34" charset="0"/>
              </a:rPr>
              <a:t>sodales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nulla</a:t>
            </a:r>
            <a:r>
              <a:rPr lang="en-US" sz="1100" dirty="0">
                <a:cs typeface="Arial" panose="020B0604020202020204" pitchFamily="34" charset="0"/>
              </a:rPr>
              <a:t> id </a:t>
            </a:r>
            <a:r>
              <a:rPr lang="en-US" sz="1100" dirty="0" err="1">
                <a:cs typeface="Arial" panose="020B0604020202020204" pitchFamily="34" charset="0"/>
              </a:rPr>
              <a:t>iaculis</a:t>
            </a:r>
            <a:r>
              <a:rPr lang="en-US" sz="1100" dirty="0">
                <a:cs typeface="Arial" panose="020B0604020202020204" pitchFamily="34" charset="0"/>
              </a:rPr>
              <a:t>. Sed id </a:t>
            </a:r>
            <a:r>
              <a:rPr lang="en-US" sz="1100" dirty="0" err="1">
                <a:cs typeface="Arial" panose="020B0604020202020204" pitchFamily="34" charset="0"/>
              </a:rPr>
              <a:t>arcu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vehicula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rutrum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sapien</a:t>
            </a:r>
            <a:r>
              <a:rPr lang="en-US" sz="1100" dirty="0">
                <a:cs typeface="Arial" panose="020B0604020202020204" pitchFamily="34" charset="0"/>
              </a:rPr>
              <a:t> id, vestibulum </a:t>
            </a:r>
            <a:r>
              <a:rPr lang="en-US" sz="1100" dirty="0" err="1">
                <a:cs typeface="Arial" panose="020B0604020202020204" pitchFamily="34" charset="0"/>
              </a:rPr>
              <a:t>orci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Nullam</a:t>
            </a:r>
            <a:r>
              <a:rPr lang="en-US" sz="1100" dirty="0">
                <a:cs typeface="Arial" panose="020B0604020202020204" pitchFamily="34" charset="0"/>
              </a:rPr>
              <a:t> et </a:t>
            </a:r>
            <a:r>
              <a:rPr lang="en-US" sz="1100" dirty="0" err="1">
                <a:cs typeface="Arial" panose="020B0604020202020204" pitchFamily="34" charset="0"/>
              </a:rPr>
              <a:t>sapien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bibendum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rutrum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odio</a:t>
            </a:r>
            <a:r>
              <a:rPr lang="en-US" sz="1100" dirty="0">
                <a:cs typeface="Arial" panose="020B0604020202020204" pitchFamily="34" charset="0"/>
              </a:rPr>
              <a:t> id, </a:t>
            </a:r>
            <a:r>
              <a:rPr lang="en-US" sz="1100" dirty="0" err="1">
                <a:cs typeface="Arial" panose="020B0604020202020204" pitchFamily="34" charset="0"/>
              </a:rPr>
              <a:t>ullamcorper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risus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Proin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dolor id </a:t>
            </a:r>
            <a:r>
              <a:rPr lang="en-US" sz="1100" dirty="0" err="1">
                <a:cs typeface="Arial" panose="020B0604020202020204" pitchFamily="34" charset="0"/>
              </a:rPr>
              <a:t>est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suscipit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sollicitudin</a:t>
            </a:r>
            <a:r>
              <a:rPr lang="en-US" sz="1100" dirty="0">
                <a:cs typeface="Arial" panose="020B0604020202020204" pitchFamily="34" charset="0"/>
              </a:rPr>
              <a:t> a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justo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Donec</a:t>
            </a:r>
            <a:r>
              <a:rPr lang="en-US" sz="1100" dirty="0">
                <a:cs typeface="Arial" panose="020B0604020202020204" pitchFamily="34" charset="0"/>
              </a:rPr>
              <a:t> dolor </a:t>
            </a:r>
            <a:r>
              <a:rPr lang="en-US" sz="1100" dirty="0" err="1">
                <a:cs typeface="Arial" panose="020B0604020202020204" pitchFamily="34" charset="0"/>
              </a:rPr>
              <a:t>augue</a:t>
            </a:r>
            <a:r>
              <a:rPr lang="en-US" sz="1100" dirty="0">
                <a:cs typeface="Arial" panose="020B0604020202020204" pitchFamily="34" charset="0"/>
              </a:rPr>
              <a:t>, cursus ac </a:t>
            </a:r>
            <a:r>
              <a:rPr lang="en-US" sz="1100" dirty="0" err="1">
                <a:cs typeface="Arial" panose="020B0604020202020204" pitchFamily="34" charset="0"/>
              </a:rPr>
              <a:t>molestie</a:t>
            </a:r>
            <a:r>
              <a:rPr lang="en-US" sz="1100" dirty="0">
                <a:cs typeface="Arial" panose="020B0604020202020204" pitchFamily="34" charset="0"/>
              </a:rPr>
              <a:t> ac, </a:t>
            </a:r>
            <a:r>
              <a:rPr lang="en-US" sz="1100" dirty="0" err="1">
                <a:cs typeface="Arial" panose="020B0604020202020204" pitchFamily="34" charset="0"/>
              </a:rPr>
              <a:t>accumsan</a:t>
            </a:r>
            <a:r>
              <a:rPr lang="en-US" sz="1100" dirty="0">
                <a:cs typeface="Arial" panose="020B0604020202020204" pitchFamily="34" charset="0"/>
              </a:rPr>
              <a:t> ac </a:t>
            </a:r>
            <a:r>
              <a:rPr lang="en-US" sz="1100" dirty="0" err="1">
                <a:cs typeface="Arial" panose="020B0604020202020204" pitchFamily="34" charset="0"/>
              </a:rPr>
              <a:t>massa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Aliquam</a:t>
            </a:r>
            <a:r>
              <a:rPr lang="en-US" sz="1100" dirty="0">
                <a:cs typeface="Arial" panose="020B0604020202020204" pitchFamily="34" charset="0"/>
              </a:rPr>
              <a:t> sit </a:t>
            </a:r>
            <a:r>
              <a:rPr lang="en-US" sz="1100" dirty="0" err="1">
                <a:cs typeface="Arial" panose="020B0604020202020204" pitchFamily="34" charset="0"/>
              </a:rPr>
              <a:t>amet</a:t>
            </a:r>
            <a:r>
              <a:rPr lang="en-US" sz="1100" dirty="0">
                <a:cs typeface="Arial" panose="020B0604020202020204" pitchFamily="34" charset="0"/>
              </a:rPr>
              <a:t> dolor sit </a:t>
            </a:r>
            <a:r>
              <a:rPr lang="en-US" sz="1100" dirty="0" err="1">
                <a:cs typeface="Arial" panose="020B0604020202020204" pitchFamily="34" charset="0"/>
              </a:rPr>
              <a:t>amet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tellus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sollicitudin</a:t>
            </a:r>
            <a:r>
              <a:rPr lang="en-US" sz="1100" dirty="0">
                <a:cs typeface="Arial" panose="020B0604020202020204" pitchFamily="34" charset="0"/>
              </a:rPr>
              <a:t> cursus. </a:t>
            </a:r>
            <a:r>
              <a:rPr lang="en-US" sz="1100" dirty="0" err="1">
                <a:cs typeface="Arial" panose="020B0604020202020204" pitchFamily="34" charset="0"/>
              </a:rPr>
              <a:t>Etiam</a:t>
            </a:r>
            <a:r>
              <a:rPr lang="en-US" sz="1100" dirty="0">
                <a:cs typeface="Arial" panose="020B0604020202020204" pitchFamily="34" charset="0"/>
              </a:rPr>
              <a:t> a </a:t>
            </a:r>
            <a:r>
              <a:rPr lang="en-US" sz="1100" dirty="0" err="1">
                <a:cs typeface="Arial" panose="020B0604020202020204" pitchFamily="34" charset="0"/>
              </a:rPr>
              <a:t>accumsan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augue</a:t>
            </a:r>
            <a:r>
              <a:rPr lang="en-US" sz="1100" dirty="0">
                <a:cs typeface="Arial" panose="020B0604020202020204" pitchFamily="34" charset="0"/>
              </a:rPr>
              <a:t>, vitae </a:t>
            </a:r>
            <a:r>
              <a:rPr lang="en-US" sz="1100" dirty="0" err="1">
                <a:cs typeface="Arial" panose="020B0604020202020204" pitchFamily="34" charset="0"/>
              </a:rPr>
              <a:t>placerat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nulla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Etiam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metus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tortor</a:t>
            </a:r>
            <a:r>
              <a:rPr lang="en-US" sz="1100" dirty="0">
                <a:cs typeface="Arial" panose="020B0604020202020204" pitchFamily="34" charset="0"/>
              </a:rPr>
              <a:t>, gravida sed </a:t>
            </a:r>
            <a:r>
              <a:rPr lang="en-US" sz="1100" dirty="0" err="1">
                <a:cs typeface="Arial" panose="020B0604020202020204" pitchFamily="34" charset="0"/>
              </a:rPr>
              <a:t>volutpat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suscipit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ligula. </a:t>
            </a:r>
            <a:r>
              <a:rPr lang="en-US" sz="1100" dirty="0" err="1">
                <a:cs typeface="Arial" panose="020B0604020202020204" pitchFamily="34" charset="0"/>
              </a:rPr>
              <a:t>Mauris</a:t>
            </a:r>
            <a:r>
              <a:rPr lang="en-US" sz="1100" dirty="0">
                <a:cs typeface="Arial" panose="020B0604020202020204" pitchFamily="34" charset="0"/>
              </a:rPr>
              <a:t> et </a:t>
            </a:r>
            <a:r>
              <a:rPr lang="en-US" sz="1100" dirty="0" err="1">
                <a:cs typeface="Arial" panose="020B0604020202020204" pitchFamily="34" charset="0"/>
              </a:rPr>
              <a:t>vulputate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tortor</a:t>
            </a:r>
            <a:r>
              <a:rPr lang="en-US" sz="1100" dirty="0">
                <a:cs typeface="Arial" panose="020B0604020202020204" pitchFamily="34" charset="0"/>
              </a:rPr>
              <a:t>. Nunc </a:t>
            </a:r>
            <a:r>
              <a:rPr lang="en-US" sz="1100" dirty="0" err="1">
                <a:cs typeface="Arial" panose="020B0604020202020204" pitchFamily="34" charset="0"/>
              </a:rPr>
              <a:t>aliquam</a:t>
            </a:r>
            <a:r>
              <a:rPr lang="en-US" sz="1100" dirty="0">
                <a:cs typeface="Arial" panose="020B0604020202020204" pitchFamily="34" charset="0"/>
              </a:rPr>
              <a:t> ipsum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scelerisque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feugiat</a:t>
            </a:r>
            <a:r>
              <a:rPr lang="en-US" sz="1100" dirty="0">
                <a:cs typeface="Arial" panose="020B0604020202020204" pitchFamily="34" charset="0"/>
              </a:rPr>
              <a:t>. Cras pharetra </a:t>
            </a:r>
            <a:r>
              <a:rPr lang="en-US" sz="1100" dirty="0" err="1">
                <a:cs typeface="Arial" panose="020B0604020202020204" pitchFamily="34" charset="0"/>
              </a:rPr>
              <a:t>eleifend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varius</a:t>
            </a:r>
            <a:r>
              <a:rPr lang="en-US" sz="1100" dirty="0">
                <a:cs typeface="Arial" panose="020B0604020202020204" pitchFamily="34" charset="0"/>
              </a:rPr>
              <a:t>. Ut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lacus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mollis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porttitor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purus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congue</a:t>
            </a:r>
            <a:r>
              <a:rPr lang="en-US" sz="1100" dirty="0">
                <a:cs typeface="Arial" panose="020B0604020202020204" pitchFamily="34" charset="0"/>
              </a:rPr>
              <a:t>, gravida </a:t>
            </a:r>
            <a:r>
              <a:rPr lang="en-US" sz="1100" dirty="0" err="1">
                <a:cs typeface="Arial" panose="020B0604020202020204" pitchFamily="34" charset="0"/>
              </a:rPr>
              <a:t>nisl</a:t>
            </a:r>
            <a:r>
              <a:rPr lang="en-US" sz="1100" dirty="0">
                <a:cs typeface="Arial" panose="020B0604020202020204" pitchFamily="34" charset="0"/>
              </a:rPr>
              <a:t>.</a:t>
            </a:r>
          </a:p>
          <a:p>
            <a:endParaRPr lang="en-US" sz="1100" dirty="0">
              <a:cs typeface="Arial" panose="020B0604020202020204" pitchFamily="34" charset="0"/>
            </a:endParaRPr>
          </a:p>
          <a:p>
            <a:r>
              <a:rPr lang="en-US" sz="1100" dirty="0" err="1">
                <a:cs typeface="Arial" panose="020B0604020202020204" pitchFamily="34" charset="0"/>
              </a:rPr>
              <a:t>Curabitur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luctus</a:t>
            </a:r>
            <a:r>
              <a:rPr lang="en-US" sz="1100" dirty="0">
                <a:cs typeface="Arial" panose="020B0604020202020204" pitchFamily="34" charset="0"/>
              </a:rPr>
              <a:t> ac </a:t>
            </a:r>
            <a:r>
              <a:rPr lang="en-US" sz="1100" dirty="0" err="1">
                <a:cs typeface="Arial" panose="020B0604020202020204" pitchFamily="34" charset="0"/>
              </a:rPr>
              <a:t>sem</a:t>
            </a:r>
            <a:r>
              <a:rPr lang="en-US" sz="1100" dirty="0">
                <a:cs typeface="Arial" panose="020B0604020202020204" pitchFamily="34" charset="0"/>
              </a:rPr>
              <a:t> at </a:t>
            </a:r>
            <a:r>
              <a:rPr lang="en-US" sz="1100" dirty="0" err="1">
                <a:cs typeface="Arial" panose="020B0604020202020204" pitchFamily="34" charset="0"/>
              </a:rPr>
              <a:t>condimentum</a:t>
            </a:r>
            <a:r>
              <a:rPr lang="en-US" sz="1100" dirty="0">
                <a:cs typeface="Arial" panose="020B0604020202020204" pitchFamily="34" charset="0"/>
              </a:rPr>
              <a:t>. Ut vitae diam </a:t>
            </a:r>
            <a:r>
              <a:rPr lang="en-US" sz="1100" dirty="0" err="1">
                <a:cs typeface="Arial" panose="020B0604020202020204" pitchFamily="34" charset="0"/>
              </a:rPr>
              <a:t>massa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Quisque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hendrerit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nulla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Vivamus</a:t>
            </a:r>
            <a:r>
              <a:rPr lang="en-US" sz="1100" dirty="0">
                <a:cs typeface="Arial" panose="020B0604020202020204" pitchFamily="34" charset="0"/>
              </a:rPr>
              <a:t> libero dui, porta et </a:t>
            </a:r>
            <a:r>
              <a:rPr lang="en-US" sz="1100" dirty="0" err="1">
                <a:cs typeface="Arial" panose="020B0604020202020204" pitchFamily="34" charset="0"/>
              </a:rPr>
              <a:t>augue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iaculis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ultrices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pellentesque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odio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Proin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lobortis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arcu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tellus</a:t>
            </a:r>
            <a:r>
              <a:rPr lang="en-US" sz="1100" dirty="0">
                <a:cs typeface="Arial" panose="020B0604020202020204" pitchFamily="34" charset="0"/>
              </a:rPr>
              <a:t>, ac </a:t>
            </a:r>
            <a:r>
              <a:rPr lang="en-US" sz="1100" dirty="0" err="1">
                <a:cs typeface="Arial" panose="020B0604020202020204" pitchFamily="34" charset="0"/>
              </a:rPr>
              <a:t>viverra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sapien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commodo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accumsan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Nullam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iaculis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lacus</a:t>
            </a:r>
            <a:r>
              <a:rPr lang="en-US" sz="1100" dirty="0">
                <a:cs typeface="Arial" panose="020B0604020202020204" pitchFamily="34" charset="0"/>
              </a:rPr>
              <a:t> sit </a:t>
            </a:r>
            <a:r>
              <a:rPr lang="en-US" sz="1100" dirty="0" err="1">
                <a:cs typeface="Arial" panose="020B0604020202020204" pitchFamily="34" charset="0"/>
              </a:rPr>
              <a:t>amet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orci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tempor</a:t>
            </a:r>
            <a:r>
              <a:rPr lang="en-US" sz="1100" dirty="0">
                <a:cs typeface="Arial" panose="020B0604020202020204" pitchFamily="34" charset="0"/>
              </a:rPr>
              <a:t>, vel </a:t>
            </a:r>
            <a:r>
              <a:rPr lang="en-US" sz="1100" dirty="0" err="1">
                <a:cs typeface="Arial" panose="020B0604020202020204" pitchFamily="34" charset="0"/>
              </a:rPr>
              <a:t>mollis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augue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imperdiet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Nullam</a:t>
            </a:r>
            <a:r>
              <a:rPr lang="en-US" sz="1100" dirty="0">
                <a:cs typeface="Arial" panose="020B0604020202020204" pitchFamily="34" charset="0"/>
              </a:rPr>
              <a:t> magna </a:t>
            </a:r>
            <a:r>
              <a:rPr lang="en-US" sz="1100" dirty="0" err="1">
                <a:cs typeface="Arial" panose="020B0604020202020204" pitchFamily="34" charset="0"/>
              </a:rPr>
              <a:t>mauris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euismod</a:t>
            </a:r>
            <a:r>
              <a:rPr lang="en-US" sz="1100" dirty="0">
                <a:cs typeface="Arial" panose="020B0604020202020204" pitchFamily="34" charset="0"/>
              </a:rPr>
              <a:t> sed </a:t>
            </a:r>
            <a:r>
              <a:rPr lang="en-US" sz="1100" dirty="0" err="1">
                <a:cs typeface="Arial" panose="020B0604020202020204" pitchFamily="34" charset="0"/>
              </a:rPr>
              <a:t>euismod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faucibus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venenatis</a:t>
            </a:r>
            <a:r>
              <a:rPr lang="en-US" sz="1100" dirty="0">
                <a:cs typeface="Arial" panose="020B0604020202020204" pitchFamily="34" charset="0"/>
              </a:rPr>
              <a:t> ac </a:t>
            </a:r>
            <a:r>
              <a:rPr lang="en-US" sz="1100" dirty="0" err="1">
                <a:cs typeface="Arial" panose="020B0604020202020204" pitchFamily="34" charset="0"/>
              </a:rPr>
              <a:t>nunc</a:t>
            </a:r>
            <a:r>
              <a:rPr lang="en-US" sz="1100" dirty="0">
                <a:cs typeface="Arial" panose="020B0604020202020204" pitchFamily="34" charset="0"/>
              </a:rPr>
              <a:t>.</a:t>
            </a:r>
          </a:p>
          <a:p>
            <a:endParaRPr lang="en-US" sz="1100" dirty="0">
              <a:cs typeface="Arial" panose="020B0604020202020204" pitchFamily="34" charset="0"/>
            </a:endParaRPr>
          </a:p>
          <a:p>
            <a:endParaRPr lang="en-US" sz="1100" dirty="0">
              <a:cs typeface="Arial" panose="020B0604020202020204" pitchFamily="34" charset="0"/>
            </a:endParaRPr>
          </a:p>
          <a:p>
            <a:r>
              <a:rPr lang="en-US" sz="1100" dirty="0" err="1">
                <a:cs typeface="Arial" panose="020B0604020202020204" pitchFamily="34" charset="0"/>
              </a:rPr>
              <a:t>Praesent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posuere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enim</a:t>
            </a:r>
            <a:r>
              <a:rPr lang="en-US" sz="1100" dirty="0">
                <a:cs typeface="Arial" panose="020B0604020202020204" pitchFamily="34" charset="0"/>
              </a:rPr>
              <a:t>. Ut at lorem vel magna </a:t>
            </a:r>
            <a:r>
              <a:rPr lang="en-US" sz="1100" dirty="0" err="1">
                <a:cs typeface="Arial" panose="020B0604020202020204" pitchFamily="34" charset="0"/>
              </a:rPr>
              <a:t>dapibus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euismod</a:t>
            </a:r>
            <a:r>
              <a:rPr lang="en-US" sz="1100" dirty="0">
                <a:cs typeface="Arial" panose="020B0604020202020204" pitchFamily="34" charset="0"/>
              </a:rPr>
              <a:t> in in </a:t>
            </a:r>
            <a:r>
              <a:rPr lang="en-US" sz="1100" dirty="0" err="1">
                <a:cs typeface="Arial" panose="020B0604020202020204" pitchFamily="34" charset="0"/>
              </a:rPr>
              <a:t>elit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Donec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accumsan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egestas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purus</a:t>
            </a:r>
            <a:r>
              <a:rPr lang="en-US" sz="1100" dirty="0">
                <a:cs typeface="Arial" panose="020B0604020202020204" pitchFamily="34" charset="0"/>
              </a:rPr>
              <a:t>, ac </a:t>
            </a:r>
            <a:r>
              <a:rPr lang="en-US" sz="1100" dirty="0" err="1">
                <a:cs typeface="Arial" panose="020B0604020202020204" pitchFamily="34" charset="0"/>
              </a:rPr>
              <a:t>pretium</a:t>
            </a:r>
            <a:r>
              <a:rPr lang="en-US" sz="1100" dirty="0">
                <a:cs typeface="Arial" panose="020B0604020202020204" pitchFamily="34" charset="0"/>
              </a:rPr>
              <a:t> ipsum vestibulum in. </a:t>
            </a:r>
            <a:r>
              <a:rPr lang="en-US" sz="1100" dirty="0" err="1">
                <a:cs typeface="Arial" panose="020B0604020202020204" pitchFamily="34" charset="0"/>
              </a:rPr>
              <a:t>Aenean</a:t>
            </a:r>
            <a:r>
              <a:rPr lang="en-US" sz="1100" dirty="0">
                <a:cs typeface="Arial" panose="020B0604020202020204" pitchFamily="34" charset="0"/>
              </a:rPr>
              <a:t> lorem </a:t>
            </a:r>
            <a:r>
              <a:rPr lang="en-US" sz="1100" dirty="0" err="1">
                <a:cs typeface="Arial" panose="020B0604020202020204" pitchFamily="34" charset="0"/>
              </a:rPr>
              <a:t>neque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laoreet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elit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molestie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egestas</a:t>
            </a:r>
            <a:r>
              <a:rPr lang="en-US" sz="1100" dirty="0">
                <a:cs typeface="Arial" panose="020B0604020202020204" pitchFamily="34" charset="0"/>
              </a:rPr>
              <a:t> est. </a:t>
            </a:r>
            <a:r>
              <a:rPr lang="en-US" sz="1100" dirty="0" err="1">
                <a:cs typeface="Arial" panose="020B0604020202020204" pitchFamily="34" charset="0"/>
              </a:rPr>
              <a:t>Donec</a:t>
            </a:r>
            <a:r>
              <a:rPr lang="en-US" sz="1100" dirty="0">
                <a:cs typeface="Arial" panose="020B0604020202020204" pitchFamily="34" charset="0"/>
              </a:rPr>
              <a:t> convallis </a:t>
            </a:r>
            <a:r>
              <a:rPr lang="en-US" sz="1100" dirty="0" err="1">
                <a:cs typeface="Arial" panose="020B0604020202020204" pitchFamily="34" charset="0"/>
              </a:rPr>
              <a:t>nisl</a:t>
            </a:r>
            <a:r>
              <a:rPr lang="en-US" sz="1100" dirty="0">
                <a:cs typeface="Arial" panose="020B0604020202020204" pitchFamily="34" charset="0"/>
              </a:rPr>
              <a:t> vitae </a:t>
            </a:r>
            <a:r>
              <a:rPr lang="en-US" sz="1100" dirty="0" err="1">
                <a:cs typeface="Arial" panose="020B0604020202020204" pitchFamily="34" charset="0"/>
              </a:rPr>
              <a:t>nisl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faucibus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dignissim</a:t>
            </a:r>
            <a:r>
              <a:rPr lang="en-US" sz="1100" dirty="0">
                <a:cs typeface="Arial" panose="020B0604020202020204" pitchFamily="34" charset="0"/>
              </a:rPr>
              <a:t>. Sed maximus </a:t>
            </a:r>
            <a:r>
              <a:rPr lang="en-US" sz="1100" dirty="0" err="1">
                <a:cs typeface="Arial" panose="020B0604020202020204" pitchFamily="34" charset="0"/>
              </a:rPr>
              <a:t>nisl</a:t>
            </a:r>
            <a:r>
              <a:rPr lang="en-US" sz="1100" dirty="0">
                <a:cs typeface="Arial" panose="020B0604020202020204" pitchFamily="34" charset="0"/>
              </a:rPr>
              <a:t> ac </a:t>
            </a:r>
            <a:r>
              <a:rPr lang="en-US" sz="1100" dirty="0" err="1">
                <a:cs typeface="Arial" panose="020B0604020202020204" pitchFamily="34" charset="0"/>
              </a:rPr>
              <a:t>orci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blandit</a:t>
            </a:r>
            <a:r>
              <a:rPr lang="en-US" sz="1100" dirty="0">
                <a:cs typeface="Arial" panose="020B0604020202020204" pitchFamily="34" charset="0"/>
              </a:rPr>
              <a:t>, id </a:t>
            </a:r>
            <a:r>
              <a:rPr lang="en-US" sz="1100" dirty="0" err="1">
                <a:cs typeface="Arial" panose="020B0604020202020204" pitchFamily="34" charset="0"/>
              </a:rPr>
              <a:t>sollicitudin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quam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commodo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Etiam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mi </a:t>
            </a:r>
            <a:r>
              <a:rPr lang="en-US" sz="1100" dirty="0" err="1">
                <a:cs typeface="Arial" panose="020B0604020202020204" pitchFamily="34" charset="0"/>
              </a:rPr>
              <a:t>laoreet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molestie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felis</a:t>
            </a:r>
            <a:r>
              <a:rPr lang="en-US" sz="1100" dirty="0">
                <a:cs typeface="Arial" panose="020B0604020202020204" pitchFamily="34" charset="0"/>
              </a:rPr>
              <a:t> in, </a:t>
            </a:r>
            <a:r>
              <a:rPr lang="en-US" sz="1100" dirty="0" err="1">
                <a:cs typeface="Arial" panose="020B0604020202020204" pitchFamily="34" charset="0"/>
              </a:rPr>
              <a:t>elementum</a:t>
            </a:r>
            <a:r>
              <a:rPr lang="en-US" sz="1100" dirty="0">
                <a:cs typeface="Arial" panose="020B0604020202020204" pitchFamily="34" charset="0"/>
              </a:rPr>
              <a:t> ex.</a:t>
            </a:r>
          </a:p>
          <a:p>
            <a:endParaRPr lang="en-US" sz="1100" dirty="0">
              <a:cs typeface="Arial" panose="020B0604020202020204" pitchFamily="34" charset="0"/>
            </a:endParaRPr>
          </a:p>
          <a:p>
            <a:r>
              <a:rPr lang="en-US" sz="1100" dirty="0" err="1">
                <a:cs typeface="Arial" panose="020B0604020202020204" pitchFamily="34" charset="0"/>
              </a:rPr>
              <a:t>Nullam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quis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sollicitudin</a:t>
            </a:r>
            <a:r>
              <a:rPr lang="en-US" sz="1100" dirty="0">
                <a:cs typeface="Arial" panose="020B0604020202020204" pitchFamily="34" charset="0"/>
              </a:rPr>
              <a:t> ante, vel </a:t>
            </a:r>
            <a:r>
              <a:rPr lang="en-US" sz="1100" dirty="0" err="1">
                <a:cs typeface="Arial" panose="020B0604020202020204" pitchFamily="34" charset="0"/>
              </a:rPr>
              <a:t>pretium</a:t>
            </a:r>
            <a:r>
              <a:rPr lang="en-US" sz="1100" dirty="0">
                <a:cs typeface="Arial" panose="020B0604020202020204" pitchFamily="34" charset="0"/>
              </a:rPr>
              <a:t> ipsum. In fermentum </a:t>
            </a:r>
            <a:r>
              <a:rPr lang="en-US" sz="1100" dirty="0" err="1">
                <a:cs typeface="Arial" panose="020B0604020202020204" pitchFamily="34" charset="0"/>
              </a:rPr>
              <a:t>ullamcorper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elit</a:t>
            </a:r>
            <a:r>
              <a:rPr lang="en-US" sz="1100" dirty="0">
                <a:cs typeface="Arial" panose="020B0604020202020204" pitchFamily="34" charset="0"/>
              </a:rPr>
              <a:t>, a </a:t>
            </a:r>
            <a:r>
              <a:rPr lang="en-US" sz="1100" dirty="0" err="1">
                <a:cs typeface="Arial" panose="020B0604020202020204" pitchFamily="34" charset="0"/>
              </a:rPr>
              <a:t>consectetur</a:t>
            </a:r>
            <a:r>
              <a:rPr lang="en-US" sz="1100" dirty="0">
                <a:cs typeface="Arial" panose="020B0604020202020204" pitchFamily="34" charset="0"/>
              </a:rPr>
              <a:t> dolor </a:t>
            </a:r>
            <a:r>
              <a:rPr lang="en-US" sz="1100" dirty="0" err="1">
                <a:cs typeface="Arial" panose="020B0604020202020204" pitchFamily="34" charset="0"/>
              </a:rPr>
              <a:t>blandit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Aenean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eu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turpis</a:t>
            </a:r>
            <a:r>
              <a:rPr lang="en-US" sz="1100" dirty="0">
                <a:cs typeface="Arial" panose="020B0604020202020204" pitchFamily="34" charset="0"/>
              </a:rPr>
              <a:t> vel </a:t>
            </a:r>
            <a:r>
              <a:rPr lang="en-US" sz="1100" dirty="0" err="1">
                <a:cs typeface="Arial" panose="020B0604020202020204" pitchFamily="34" charset="0"/>
              </a:rPr>
              <a:t>leo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fringilla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sodales</a:t>
            </a:r>
            <a:r>
              <a:rPr lang="en-US" sz="1100" dirty="0">
                <a:cs typeface="Arial" panose="020B0604020202020204" pitchFamily="34" charset="0"/>
              </a:rPr>
              <a:t> at </a:t>
            </a:r>
            <a:r>
              <a:rPr lang="en-US" sz="1100" dirty="0" err="1">
                <a:cs typeface="Arial" panose="020B0604020202020204" pitchFamily="34" charset="0"/>
              </a:rPr>
              <a:t>eget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quam</a:t>
            </a:r>
            <a:r>
              <a:rPr lang="en-US" sz="1100" dirty="0">
                <a:cs typeface="Arial" panose="020B0604020202020204" pitchFamily="34" charset="0"/>
              </a:rPr>
              <a:t>. Lorem ipsum dolor sit </a:t>
            </a:r>
            <a:r>
              <a:rPr lang="en-US" sz="1100" dirty="0" err="1">
                <a:cs typeface="Arial" panose="020B0604020202020204" pitchFamily="34" charset="0"/>
              </a:rPr>
              <a:t>amet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consectetur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adipiscing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elit</a:t>
            </a:r>
            <a:r>
              <a:rPr lang="en-US" sz="1100" dirty="0">
                <a:cs typeface="Arial" panose="020B0604020202020204" pitchFamily="34" charset="0"/>
              </a:rPr>
              <a:t>. </a:t>
            </a:r>
            <a:r>
              <a:rPr lang="en-US" sz="1100" dirty="0" err="1">
                <a:cs typeface="Arial" panose="020B0604020202020204" pitchFamily="34" charset="0"/>
              </a:rPr>
              <a:t>Phasellus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sem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mauris</a:t>
            </a:r>
            <a:r>
              <a:rPr lang="en-US" sz="1100" dirty="0">
                <a:cs typeface="Arial" panose="020B0604020202020204" pitchFamily="34" charset="0"/>
              </a:rPr>
              <a:t>, </a:t>
            </a:r>
            <a:r>
              <a:rPr lang="en-US" sz="1100" dirty="0" err="1">
                <a:cs typeface="Arial" panose="020B0604020202020204" pitchFamily="34" charset="0"/>
              </a:rPr>
              <a:t>egestas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mattis</a:t>
            </a:r>
            <a:r>
              <a:rPr lang="en-US" sz="1100" dirty="0">
                <a:cs typeface="Arial" panose="020B0604020202020204" pitchFamily="34" charset="0"/>
              </a:rPr>
              <a:t> non, </a:t>
            </a:r>
            <a:r>
              <a:rPr lang="en-US" sz="1100" dirty="0" err="1">
                <a:cs typeface="Arial" panose="020B0604020202020204" pitchFamily="34" charset="0"/>
              </a:rPr>
              <a:t>scelerisque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nec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enim</a:t>
            </a:r>
            <a:r>
              <a:rPr lang="en-US" sz="1100" dirty="0">
                <a:cs typeface="Arial" panose="020B0604020202020204" pitchFamily="34" charset="0"/>
              </a:rPr>
              <a:t>. Nam </a:t>
            </a:r>
            <a:r>
              <a:rPr lang="en-US" sz="1100" dirty="0" err="1">
                <a:cs typeface="Arial" panose="020B0604020202020204" pitchFamily="34" charset="0"/>
              </a:rPr>
              <a:t>eleifend</a:t>
            </a:r>
            <a:r>
              <a:rPr lang="en-US" sz="1100" dirty="0">
                <a:cs typeface="Arial" panose="020B0604020202020204" pitchFamily="34" charset="0"/>
              </a:rPr>
              <a:t> </a:t>
            </a:r>
            <a:r>
              <a:rPr lang="en-US" sz="1100" dirty="0" err="1">
                <a:cs typeface="Arial" panose="020B0604020202020204" pitchFamily="34" charset="0"/>
              </a:rPr>
              <a:t>varius</a:t>
            </a:r>
            <a:r>
              <a:rPr lang="en-US" sz="1100" dirty="0">
                <a:cs typeface="Arial" panose="020B0604020202020204" pitchFamily="34" charset="0"/>
              </a:rPr>
              <a:t> semper. </a:t>
            </a:r>
            <a:endParaRPr lang="en-GB" sz="1100" dirty="0">
              <a:cs typeface="Arial" panose="020B06040202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8EAA4FA-46AC-4D20-BCD1-40B74A575E12}"/>
              </a:ext>
            </a:extLst>
          </p:cNvPr>
          <p:cNvSpPr/>
          <p:nvPr/>
        </p:nvSpPr>
        <p:spPr>
          <a:xfrm>
            <a:off x="6021075" y="5274937"/>
            <a:ext cx="4019382" cy="2299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r>
              <a:rPr lang="en-US" sz="894" b="1" dirty="0">
                <a:solidFill>
                  <a:srgbClr val="24215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[Caption] Start with blue &amp; bold </a:t>
            </a:r>
            <a:r>
              <a:rPr lang="en-US" sz="894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then black and normal</a:t>
            </a:r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F0967A03-DC85-451B-9491-A837E6547DCC}"/>
              </a:ext>
            </a:extLst>
          </p:cNvPr>
          <p:cNvSpPr txBox="1">
            <a:spLocks/>
          </p:cNvSpPr>
          <p:nvPr/>
        </p:nvSpPr>
        <p:spPr>
          <a:xfrm>
            <a:off x="568171" y="894619"/>
            <a:ext cx="9041528" cy="390108"/>
          </a:xfrm>
          <a:prstGeom prst="rect">
            <a:avLst/>
          </a:prstGeom>
        </p:spPr>
        <p:txBody>
          <a:bodyPr vert="horz" wrap="square" lIns="74295" tIns="37148" rIns="74295" bIns="37148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275" b="1" dirty="0">
                <a:solidFill>
                  <a:srgbClr val="1B1A5B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Title of the case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ABE3B9D-02CE-4819-A6A4-05412F2B734C}"/>
              </a:ext>
            </a:extLst>
          </p:cNvPr>
          <p:cNvSpPr txBox="1"/>
          <p:nvPr/>
        </p:nvSpPr>
        <p:spPr>
          <a:xfrm>
            <a:off x="308847" y="268846"/>
            <a:ext cx="169790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200" b="1">
                <a:solidFill>
                  <a:srgbClr val="F89C27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>Case study/ Toolkit category</a:t>
            </a:r>
            <a:endParaRPr lang="en-CH" sz="1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7B59FB78-A82A-4B13-B156-10F54015E582}"/>
              </a:ext>
            </a:extLst>
          </p:cNvPr>
          <p:cNvSpPr/>
          <p:nvPr/>
        </p:nvSpPr>
        <p:spPr>
          <a:xfrm>
            <a:off x="6095999" y="3459289"/>
            <a:ext cx="4947821" cy="1538844"/>
          </a:xfrm>
          <a:prstGeom prst="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Graph or photo related to case</a:t>
            </a:r>
            <a:endParaRPr lang="en-CH" dirty="0">
              <a:solidFill>
                <a:schemeClr val="tx1"/>
              </a:solidFill>
            </a:endParaRPr>
          </a:p>
        </p:txBody>
      </p:sp>
      <p:sp>
        <p:nvSpPr>
          <p:cNvPr id="12" name="Rectangle: Diagonal Corners Rounded 11">
            <a:extLst>
              <a:ext uri="{FF2B5EF4-FFF2-40B4-BE49-F238E27FC236}">
                <a16:creationId xmlns:a16="http://schemas.microsoft.com/office/drawing/2014/main" id="{7EDFE6BC-C045-4EEA-9181-9F10833C2A16}"/>
              </a:ext>
            </a:extLst>
          </p:cNvPr>
          <p:cNvSpPr/>
          <p:nvPr/>
        </p:nvSpPr>
        <p:spPr>
          <a:xfrm>
            <a:off x="2680941" y="255004"/>
            <a:ext cx="1784411" cy="567945"/>
          </a:xfrm>
          <a:prstGeom prst="round2DiagRect">
            <a:avLst/>
          </a:prstGeom>
          <a:solidFill>
            <a:schemeClr val="bg1"/>
          </a:solidFill>
          <a:ln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GB" sz="1100" i="1" dirty="0">
                <a:solidFill>
                  <a:schemeClr val="tx1"/>
                </a:solidFill>
              </a:rPr>
              <a:t>Change </a:t>
            </a:r>
            <a:r>
              <a:rPr lang="en-GB" sz="1100" i="1" dirty="0" err="1">
                <a:solidFill>
                  <a:schemeClr val="tx1"/>
                </a:solidFill>
              </a:rPr>
              <a:t>colors</a:t>
            </a:r>
            <a:r>
              <a:rPr lang="en-GB" sz="1100" i="1" dirty="0">
                <a:solidFill>
                  <a:schemeClr val="tx1"/>
                </a:solidFill>
              </a:rPr>
              <a:t> of category, title and intro according to category (WBCSD internal)</a:t>
            </a:r>
            <a:endParaRPr lang="en-CH" sz="1100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87256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WBCSD 1">
      <a:dk1>
        <a:srgbClr val="1D1D1B"/>
      </a:dk1>
      <a:lt1>
        <a:srgbClr val="FFFFFF"/>
      </a:lt1>
      <a:dk2>
        <a:srgbClr val="FEFFFE"/>
      </a:dk2>
      <a:lt2>
        <a:srgbClr val="E7E6E6"/>
      </a:lt2>
      <a:accent1>
        <a:srgbClr val="00A547"/>
      </a:accent1>
      <a:accent2>
        <a:srgbClr val="1B1A5B"/>
      </a:accent2>
      <a:accent3>
        <a:srgbClr val="999999"/>
      </a:accent3>
      <a:accent4>
        <a:srgbClr val="FE376B"/>
      </a:accent4>
      <a:accent5>
        <a:srgbClr val="F89C27"/>
      </a:accent5>
      <a:accent6>
        <a:srgbClr val="5CC9BE"/>
      </a:accent6>
      <a:hlink>
        <a:srgbClr val="00A347"/>
      </a:hlink>
      <a:folHlink>
        <a:srgbClr val="5CC9BE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4D32810F5DF5C4FA3BA906E2F206EAD" ma:contentTypeVersion="12" ma:contentTypeDescription="Create a new document." ma:contentTypeScope="" ma:versionID="d040a1240fb510f70f872921e2033d34">
  <xsd:schema xmlns:xsd="http://www.w3.org/2001/XMLSchema" xmlns:xs="http://www.w3.org/2001/XMLSchema" xmlns:p="http://schemas.microsoft.com/office/2006/metadata/properties" xmlns:ns2="724deeb6-4813-4353-aa8b-29da2dbc31ce" xmlns:ns3="db185941-f237-4bef-8eef-8164a58502c7" targetNamespace="http://schemas.microsoft.com/office/2006/metadata/properties" ma:root="true" ma:fieldsID="21f44787e91c84a3a4626cbce9539e98" ns2:_="" ns3:_="">
    <xsd:import namespace="724deeb6-4813-4353-aa8b-29da2dbc31ce"/>
    <xsd:import namespace="db185941-f237-4bef-8eef-8164a58502c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Location" minOccurs="0"/>
                <xsd:element ref="ns2:MediaServiceGenerationTime" minOccurs="0"/>
                <xsd:element ref="ns2:MediaServiceEventHashCode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24deeb6-4813-4353-aa8b-29da2dbc31c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b185941-f237-4bef-8eef-8164a58502c7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A63074C5-3103-4FB3-9346-280B4799E739}"/>
</file>

<file path=customXml/itemProps2.xml><?xml version="1.0" encoding="utf-8"?>
<ds:datastoreItem xmlns:ds="http://schemas.openxmlformats.org/officeDocument/2006/customXml" ds:itemID="{46CE54C2-AE05-4586-81E1-47EC656BC1F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8C8D882-1692-40FE-A928-4A82DC4302F4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498</Words>
  <Application>Microsoft Office PowerPoint</Application>
  <PresentationFormat>Widescreen</PresentationFormat>
  <Paragraphs>19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1_Office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Natalie Zryd</dc:creator>
  <cp:lastModifiedBy>Natalie Zryd</cp:lastModifiedBy>
  <cp:revision>1</cp:revision>
  <dcterms:created xsi:type="dcterms:W3CDTF">2020-06-05T14:33:21Z</dcterms:created>
  <dcterms:modified xsi:type="dcterms:W3CDTF">2020-06-05T14:37:21Z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0x01010064D32810F5DF5C4FA3BA906E2F206EAD</vt:lpwstr>
  </property>
</Properties>
</file>